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27" r:id="rId4"/>
  </p:sldMasterIdLst>
  <p:notesMasterIdLst>
    <p:notesMasterId r:id="rId27"/>
  </p:notesMasterIdLst>
  <p:sldIdLst>
    <p:sldId id="256" r:id="rId5"/>
    <p:sldId id="257" r:id="rId6"/>
    <p:sldId id="272" r:id="rId7"/>
    <p:sldId id="741" r:id="rId8"/>
    <p:sldId id="259" r:id="rId9"/>
    <p:sldId id="263" r:id="rId10"/>
    <p:sldId id="729" r:id="rId11"/>
    <p:sldId id="275" r:id="rId12"/>
    <p:sldId id="742" r:id="rId13"/>
    <p:sldId id="743" r:id="rId14"/>
    <p:sldId id="264" r:id="rId15"/>
    <p:sldId id="260" r:id="rId16"/>
    <p:sldId id="268" r:id="rId17"/>
    <p:sldId id="744" r:id="rId18"/>
    <p:sldId id="745" r:id="rId19"/>
    <p:sldId id="746" r:id="rId20"/>
    <p:sldId id="747" r:id="rId21"/>
    <p:sldId id="748" r:id="rId22"/>
    <p:sldId id="266" r:id="rId23"/>
    <p:sldId id="734" r:id="rId24"/>
    <p:sldId id="736" r:id="rId25"/>
    <p:sldId id="74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2313"/>
    <a:srgbClr val="F39C11"/>
    <a:srgbClr val="E84C3D"/>
    <a:srgbClr val="297FB8"/>
    <a:srgbClr val="27AE61"/>
    <a:srgbClr val="8D44AD"/>
    <a:srgbClr val="B9B9B9"/>
    <a:srgbClr val="E6B9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061" autoAdjust="0"/>
    <p:restoredTop sz="67633" autoAdjust="0"/>
  </p:normalViewPr>
  <p:slideViewPr>
    <p:cSldViewPr snapToGrid="0">
      <p:cViewPr varScale="1">
        <p:scale>
          <a:sx n="78" d="100"/>
          <a:sy n="78" d="100"/>
        </p:scale>
        <p:origin x="1194" y="8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about:blank"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about:blank"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a:t>BraTS2013 Dataset</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endParaRPr lang="en-IL"/>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solidFill>
              <a:schemeClr val="accent1"/>
            </a:solidFill>
            <a:ln>
              <a:noFill/>
            </a:ln>
            <a:effectLst/>
            <a:sp3d/>
          </c:spPr>
          <c:invertIfNegative val="0"/>
          <c:dLbls>
            <c:dLbl>
              <c:idx val="0"/>
              <c:layout>
                <c:manualLayout>
                  <c:x val="8.3306420913453819E-3"/>
                  <c:y val="-1.39338926395400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33B-4B49-A96A-F441932BE8BF}"/>
                </c:ext>
              </c:extLst>
            </c:dLbl>
            <c:dLbl>
              <c:idx val="1"/>
              <c:layout>
                <c:manualLayout>
                  <c:x val="2.2215045576921017E-2"/>
                  <c:y val="-2.32231543992333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3B-4B49-A96A-F441932BE8BF}"/>
                </c:ext>
              </c:extLst>
            </c:dLbl>
            <c:dLbl>
              <c:idx val="2"/>
              <c:layout>
                <c:manualLayout>
                  <c:x val="1.6661284182690764E-2"/>
                  <c:y val="-2.32231543992335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33B-4B49-A96A-F441932BE8BF}"/>
                </c:ext>
              </c:extLst>
            </c:dLbl>
            <c:dLbl>
              <c:idx val="3"/>
              <c:layout>
                <c:manualLayout>
                  <c:x val="1.6661284182690764E-2"/>
                  <c:y val="-2.32231543992333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33B-4B49-A96A-F441932BE8B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IL"/>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alpha val="0"/>
                        </a:schemeClr>
                      </a:solidFill>
                    </a:ln>
                    <a:effectLst/>
                  </c:spPr>
                </c15:leaderLines>
              </c:ext>
            </c:extLst>
          </c:dLbls>
          <c:cat>
            <c:strRef>
              <c:f>Sheet1!$P$27:$P$30</c:f>
              <c:strCache>
                <c:ptCount val="4"/>
                <c:pt idx="0">
                  <c:v>Label 0</c:v>
                </c:pt>
                <c:pt idx="1">
                  <c:v>Label 1</c:v>
                </c:pt>
                <c:pt idx="2">
                  <c:v>Label 2</c:v>
                </c:pt>
                <c:pt idx="3">
                  <c:v>Label 4</c:v>
                </c:pt>
              </c:strCache>
            </c:strRef>
          </c:cat>
          <c:val>
            <c:numRef>
              <c:f>Sheet1!$Q$27:$Q$30</c:f>
              <c:numCache>
                <c:formatCode>General</c:formatCode>
                <c:ptCount val="4"/>
                <c:pt idx="0">
                  <c:v>98.819549731182803</c:v>
                </c:pt>
                <c:pt idx="1">
                  <c:v>0.2831160394265233</c:v>
                </c:pt>
                <c:pt idx="2">
                  <c:v>0.67573663381123061</c:v>
                </c:pt>
                <c:pt idx="3">
                  <c:v>0.22159759557945041</c:v>
                </c:pt>
              </c:numCache>
            </c:numRef>
          </c:val>
          <c:extLst>
            <c:ext xmlns:c16="http://schemas.microsoft.com/office/drawing/2014/chart" uri="{C3380CC4-5D6E-409C-BE32-E72D297353CC}">
              <c16:uniqueId val="{00000004-733B-4B49-A96A-F441932BE8BF}"/>
            </c:ext>
          </c:extLst>
        </c:ser>
        <c:dLbls>
          <c:showLegendKey val="0"/>
          <c:showVal val="1"/>
          <c:showCatName val="0"/>
          <c:showSerName val="0"/>
          <c:showPercent val="0"/>
          <c:showBubbleSize val="0"/>
        </c:dLbls>
        <c:gapWidth val="150"/>
        <c:shape val="box"/>
        <c:axId val="779490184"/>
        <c:axId val="779491168"/>
        <c:axId val="0"/>
      </c:bar3DChart>
      <c:catAx>
        <c:axId val="7794901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IL"/>
          </a:p>
        </c:txPr>
        <c:crossAx val="779491168"/>
        <c:crosses val="autoZero"/>
        <c:auto val="1"/>
        <c:lblAlgn val="ctr"/>
        <c:lblOffset val="100"/>
        <c:noMultiLvlLbl val="0"/>
      </c:catAx>
      <c:valAx>
        <c:axId val="77949116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IL"/>
          </a:p>
        </c:txPr>
        <c:crossAx val="779490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Test Dice average vs. iterations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L"/>
        </a:p>
      </c:txPr>
    </c:title>
    <c:autoTitleDeleted val="0"/>
    <c:plotArea>
      <c:layout/>
      <c:scatterChart>
        <c:scatterStyle val="smoothMarker"/>
        <c:varyColors val="0"/>
        <c:ser>
          <c:idx val="0"/>
          <c:order val="0"/>
          <c:tx>
            <c:v>Two-Pathway</c:v>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tint val="94000"/>
                      <a:satMod val="105000"/>
                      <a:lumMod val="102000"/>
                    </a:schemeClr>
                  </a:gs>
                  <a:gs pos="100000">
                    <a:schemeClr val="accent1">
                      <a:shade val="74000"/>
                      <a:satMod val="128000"/>
                      <a:lumMod val="100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Sheet1!$C$3:$C$13</c:f>
              <c:numCache>
                <c:formatCode>General</c:formatCode>
                <c:ptCount val="11"/>
                <c:pt idx="0">
                  <c:v>0</c:v>
                </c:pt>
                <c:pt idx="1">
                  <c:v>1</c:v>
                </c:pt>
                <c:pt idx="2">
                  <c:v>5</c:v>
                </c:pt>
                <c:pt idx="3">
                  <c:v>10</c:v>
                </c:pt>
                <c:pt idx="4">
                  <c:v>20</c:v>
                </c:pt>
                <c:pt idx="5">
                  <c:v>35</c:v>
                </c:pt>
                <c:pt idx="6">
                  <c:v>80</c:v>
                </c:pt>
                <c:pt idx="7">
                  <c:v>100</c:v>
                </c:pt>
                <c:pt idx="8">
                  <c:v>125</c:v>
                </c:pt>
              </c:numCache>
            </c:numRef>
          </c:xVal>
          <c:yVal>
            <c:numRef>
              <c:f>Sheet1!$D$3:$D$13</c:f>
              <c:numCache>
                <c:formatCode>General</c:formatCode>
                <c:ptCount val="11"/>
                <c:pt idx="0">
                  <c:v>0</c:v>
                </c:pt>
                <c:pt idx="1">
                  <c:v>2.1499999999999998E-2</c:v>
                </c:pt>
                <c:pt idx="2">
                  <c:v>8.6699999999999999E-2</c:v>
                </c:pt>
                <c:pt idx="3">
                  <c:v>0.42720000000000002</c:v>
                </c:pt>
                <c:pt idx="4">
                  <c:v>0.52680000000000005</c:v>
                </c:pt>
                <c:pt idx="5">
                  <c:v>0.61229999999999996</c:v>
                </c:pt>
                <c:pt idx="6">
                  <c:v>0.65659999999999996</c:v>
                </c:pt>
                <c:pt idx="7">
                  <c:v>0.66049999999999998</c:v>
                </c:pt>
                <c:pt idx="8">
                  <c:v>0.68379999999999996</c:v>
                </c:pt>
              </c:numCache>
            </c:numRef>
          </c:yVal>
          <c:smooth val="1"/>
          <c:extLst>
            <c:ext xmlns:c16="http://schemas.microsoft.com/office/drawing/2014/chart" uri="{C3380CC4-5D6E-409C-BE32-E72D297353CC}">
              <c16:uniqueId val="{00000000-3BA1-40AF-9274-5D36760C55EC}"/>
            </c:ext>
          </c:extLst>
        </c:ser>
        <c:ser>
          <c:idx val="1"/>
          <c:order val="1"/>
          <c:tx>
            <c:v>Same-Resnet</c:v>
          </c:tx>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tint val="94000"/>
                      <a:satMod val="105000"/>
                      <a:lumMod val="102000"/>
                    </a:schemeClr>
                  </a:gs>
                  <a:gs pos="100000">
                    <a:schemeClr val="accent2">
                      <a:shade val="74000"/>
                      <a:satMod val="128000"/>
                      <a:lumMod val="100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Sheet1!$E$3:$E$12</c:f>
              <c:numCache>
                <c:formatCode>General</c:formatCode>
                <c:ptCount val="10"/>
                <c:pt idx="0">
                  <c:v>0</c:v>
                </c:pt>
                <c:pt idx="1">
                  <c:v>5</c:v>
                </c:pt>
                <c:pt idx="2">
                  <c:v>10</c:v>
                </c:pt>
                <c:pt idx="3">
                  <c:v>20</c:v>
                </c:pt>
                <c:pt idx="4">
                  <c:v>25</c:v>
                </c:pt>
                <c:pt idx="5">
                  <c:v>40</c:v>
                </c:pt>
                <c:pt idx="6">
                  <c:v>45</c:v>
                </c:pt>
              </c:numCache>
            </c:numRef>
          </c:xVal>
          <c:yVal>
            <c:numRef>
              <c:f>Sheet1!$F$3:$F$12</c:f>
              <c:numCache>
                <c:formatCode>General</c:formatCode>
                <c:ptCount val="10"/>
                <c:pt idx="0">
                  <c:v>0</c:v>
                </c:pt>
                <c:pt idx="1">
                  <c:v>7.1300000000000002E-2</c:v>
                </c:pt>
                <c:pt idx="2">
                  <c:v>0.22570000000000001</c:v>
                </c:pt>
                <c:pt idx="3">
                  <c:v>0.26390000000000002</c:v>
                </c:pt>
                <c:pt idx="4">
                  <c:v>0.28079999999999999</c:v>
                </c:pt>
                <c:pt idx="5">
                  <c:v>0.33879999999999999</c:v>
                </c:pt>
                <c:pt idx="6">
                  <c:v>0.3412</c:v>
                </c:pt>
              </c:numCache>
            </c:numRef>
          </c:yVal>
          <c:smooth val="1"/>
          <c:extLst>
            <c:ext xmlns:c16="http://schemas.microsoft.com/office/drawing/2014/chart" uri="{C3380CC4-5D6E-409C-BE32-E72D297353CC}">
              <c16:uniqueId val="{00000001-3BA1-40AF-9274-5D36760C55EC}"/>
            </c:ext>
          </c:extLst>
        </c:ser>
        <c:ser>
          <c:idx val="2"/>
          <c:order val="2"/>
          <c:tx>
            <c:v>DenseNet</c:v>
          </c:tx>
          <c:spPr>
            <a:ln w="95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tint val="94000"/>
                      <a:satMod val="105000"/>
                      <a:lumMod val="102000"/>
                    </a:schemeClr>
                  </a:gs>
                  <a:gs pos="100000">
                    <a:schemeClr val="accent3">
                      <a:shade val="74000"/>
                      <a:satMod val="128000"/>
                      <a:lumMod val="100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xVal>
            <c:numRef>
              <c:f>Sheet1!$G$3:$G$11</c:f>
              <c:numCache>
                <c:formatCode>General</c:formatCode>
                <c:ptCount val="9"/>
                <c:pt idx="0">
                  <c:v>0</c:v>
                </c:pt>
                <c:pt idx="1">
                  <c:v>5</c:v>
                </c:pt>
                <c:pt idx="2">
                  <c:v>10</c:v>
                </c:pt>
                <c:pt idx="3">
                  <c:v>20</c:v>
                </c:pt>
                <c:pt idx="4">
                  <c:v>35</c:v>
                </c:pt>
                <c:pt idx="5">
                  <c:v>45</c:v>
                </c:pt>
                <c:pt idx="6">
                  <c:v>55</c:v>
                </c:pt>
                <c:pt idx="7">
                  <c:v>60</c:v>
                </c:pt>
                <c:pt idx="8">
                  <c:v>65</c:v>
                </c:pt>
              </c:numCache>
            </c:numRef>
          </c:xVal>
          <c:yVal>
            <c:numRef>
              <c:f>Sheet1!$H$3:$H$11</c:f>
              <c:numCache>
                <c:formatCode>General</c:formatCode>
                <c:ptCount val="9"/>
                <c:pt idx="0">
                  <c:v>6.8999999999999999E-3</c:v>
                </c:pt>
                <c:pt idx="1">
                  <c:v>4.4299999999999999E-2</c:v>
                </c:pt>
                <c:pt idx="2">
                  <c:v>6.0900000000000003E-2</c:v>
                </c:pt>
                <c:pt idx="3">
                  <c:v>0.1245</c:v>
                </c:pt>
                <c:pt idx="4">
                  <c:v>0.1515</c:v>
                </c:pt>
                <c:pt idx="5">
                  <c:v>0.20169999999999999</c:v>
                </c:pt>
                <c:pt idx="6">
                  <c:v>0.21440000000000001</c:v>
                </c:pt>
                <c:pt idx="7">
                  <c:v>0.21479999999999999</c:v>
                </c:pt>
                <c:pt idx="8">
                  <c:v>0.29170000000000001</c:v>
                </c:pt>
              </c:numCache>
            </c:numRef>
          </c:yVal>
          <c:smooth val="1"/>
          <c:extLst>
            <c:ext xmlns:c16="http://schemas.microsoft.com/office/drawing/2014/chart" uri="{C3380CC4-5D6E-409C-BE32-E72D297353CC}">
              <c16:uniqueId val="{00000002-3BA1-40AF-9274-5D36760C55EC}"/>
            </c:ext>
          </c:extLst>
        </c:ser>
        <c:dLbls>
          <c:showLegendKey val="0"/>
          <c:showVal val="0"/>
          <c:showCatName val="0"/>
          <c:showSerName val="0"/>
          <c:showPercent val="0"/>
          <c:showBubbleSize val="0"/>
        </c:dLbls>
        <c:axId val="771079296"/>
        <c:axId val="657339584"/>
      </c:scatterChart>
      <c:valAx>
        <c:axId val="771079296"/>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US"/>
                  <a:t>Iteration</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IL"/>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IL"/>
          </a:p>
        </c:txPr>
        <c:crossAx val="657339584"/>
        <c:crosses val="autoZero"/>
        <c:crossBetween val="midCat"/>
      </c:valAx>
      <c:valAx>
        <c:axId val="657339584"/>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US"/>
                  <a:t>Average DICE</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IL"/>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IL"/>
          </a:p>
        </c:txPr>
        <c:crossAx val="771079296"/>
        <c:crosses val="autoZero"/>
        <c:crossBetween val="midCat"/>
      </c:valAx>
      <c:spPr>
        <a:noFill/>
        <a:ln>
          <a:noFill/>
        </a:ln>
        <a:effectLst/>
      </c:spPr>
    </c:plotArea>
    <c:legend>
      <c:legendPos val="b"/>
      <c:layout>
        <c:manualLayout>
          <c:xMode val="edge"/>
          <c:yMode val="edge"/>
          <c:x val="0.48092462075303838"/>
          <c:y val="0.33726641591676043"/>
          <c:w val="0.42590579026030051"/>
          <c:h val="7.344786979752532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4.jpe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4.jpe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842A69-C045-4790-A8F5-BF1768BC35C0}"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IL"/>
        </a:p>
      </dgm:t>
    </dgm:pt>
    <dgm:pt modelId="{93C0ECCF-5051-47F3-9A6D-B87032CA6614}">
      <dgm:prSet phldrT="[טקסט]"/>
      <dgm:spPr/>
      <dgm:t>
        <a:bodyPr/>
        <a:lstStyle/>
        <a:p>
          <a:pPr rtl="1"/>
          <a:r>
            <a:rPr lang="en-US" b="0" i="0" dirty="0"/>
            <a:t>Average Radiologist Salary</a:t>
          </a:r>
        </a:p>
        <a:p>
          <a:pPr rtl="1"/>
          <a:r>
            <a:rPr lang="en-US" b="0" i="0" dirty="0"/>
            <a:t> 334,442$/year</a:t>
          </a:r>
          <a:endParaRPr lang="en-IL" dirty="0"/>
        </a:p>
      </dgm:t>
    </dgm:pt>
    <dgm:pt modelId="{27AF64B6-7386-46B3-8C0D-75CA706FF13C}" type="parTrans" cxnId="{A56789B4-BD37-41EC-B1F9-3AC59AABD175}">
      <dgm:prSet/>
      <dgm:spPr/>
      <dgm:t>
        <a:bodyPr/>
        <a:lstStyle/>
        <a:p>
          <a:endParaRPr lang="en-IL"/>
        </a:p>
      </dgm:t>
    </dgm:pt>
    <dgm:pt modelId="{FF846C88-C5DB-443B-BC9A-D8DD5F06120B}" type="sibTrans" cxnId="{A56789B4-BD37-41EC-B1F9-3AC59AABD175}">
      <dgm:prSet/>
      <dgm:spPr/>
      <dgm:t>
        <a:bodyPr/>
        <a:lstStyle/>
        <a:p>
          <a:endParaRPr lang="en-IL"/>
        </a:p>
      </dgm:t>
    </dgm:pt>
    <dgm:pt modelId="{7E56C1A7-DB4A-47A0-84AB-6D4810E9F9BD}">
      <dgm:prSet phldrT="[טקסט]"/>
      <dgm:spPr/>
      <dgm:t>
        <a:bodyPr/>
        <a:lstStyle/>
        <a:p>
          <a:pPr rtl="1"/>
          <a:r>
            <a:rPr lang="en-US" dirty="0"/>
            <a:t>MRI Brain Scan</a:t>
          </a:r>
        </a:p>
        <a:p>
          <a:pPr rtl="1"/>
          <a:r>
            <a:rPr lang="en-US" dirty="0"/>
            <a:t> 155/slices * 4/modalities </a:t>
          </a:r>
        </a:p>
        <a:p>
          <a:pPr rtl="1"/>
          <a:r>
            <a:rPr lang="en-US" dirty="0"/>
            <a:t>620/images per patient</a:t>
          </a:r>
          <a:endParaRPr lang="en-IL" dirty="0"/>
        </a:p>
      </dgm:t>
    </dgm:pt>
    <dgm:pt modelId="{17097F10-0A93-4FB6-AB32-1B3FD6559D1E}" type="parTrans" cxnId="{01F264F6-61E9-4AF5-8757-49442104E84C}">
      <dgm:prSet/>
      <dgm:spPr/>
      <dgm:t>
        <a:bodyPr/>
        <a:lstStyle/>
        <a:p>
          <a:endParaRPr lang="en-IL"/>
        </a:p>
      </dgm:t>
    </dgm:pt>
    <dgm:pt modelId="{4C83F586-E28B-4ADF-9E09-9CB93B737787}" type="sibTrans" cxnId="{01F264F6-61E9-4AF5-8757-49442104E84C}">
      <dgm:prSet/>
      <dgm:spPr/>
      <dgm:t>
        <a:bodyPr/>
        <a:lstStyle/>
        <a:p>
          <a:endParaRPr lang="en-IL"/>
        </a:p>
      </dgm:t>
    </dgm:pt>
    <dgm:pt modelId="{251F1591-9EBD-4944-A6A9-511A5F116BBD}">
      <dgm:prSet phldrT="[טקסט]"/>
      <dgm:spPr/>
      <dgm:t>
        <a:bodyPr/>
        <a:lstStyle/>
        <a:p>
          <a:pPr algn="ctr" rtl="1">
            <a:lnSpc>
              <a:spcPct val="100000"/>
            </a:lnSpc>
          </a:pPr>
          <a:r>
            <a:rPr lang="en-US" b="1" dirty="0"/>
            <a:t>3 hours per patient</a:t>
          </a:r>
        </a:p>
        <a:p>
          <a:pPr algn="ctr" rtl="1">
            <a:lnSpc>
              <a:spcPct val="100000"/>
            </a:lnSpc>
          </a:pPr>
          <a:r>
            <a:rPr lang="en-US" dirty="0"/>
            <a:t>Or </a:t>
          </a:r>
        </a:p>
        <a:p>
          <a:pPr algn="ctr" rtl="1">
            <a:lnSpc>
              <a:spcPct val="100000"/>
            </a:lnSpc>
          </a:pPr>
          <a:r>
            <a:rPr lang="en-US" b="1" dirty="0"/>
            <a:t>30 sec using AI</a:t>
          </a:r>
          <a:endParaRPr lang="en-IL" b="1" dirty="0"/>
        </a:p>
      </dgm:t>
    </dgm:pt>
    <dgm:pt modelId="{5DA7EDEF-C3A2-4816-B699-B62646F4C01C}" type="parTrans" cxnId="{6807B754-5F1A-4D2A-A755-D622D472D18A}">
      <dgm:prSet/>
      <dgm:spPr/>
      <dgm:t>
        <a:bodyPr/>
        <a:lstStyle/>
        <a:p>
          <a:endParaRPr lang="en-IL"/>
        </a:p>
      </dgm:t>
    </dgm:pt>
    <dgm:pt modelId="{4FF28E60-6155-4123-9D8D-376331089893}" type="sibTrans" cxnId="{6807B754-5F1A-4D2A-A755-D622D472D18A}">
      <dgm:prSet/>
      <dgm:spPr/>
      <dgm:t>
        <a:bodyPr/>
        <a:lstStyle/>
        <a:p>
          <a:endParaRPr lang="en-IL"/>
        </a:p>
      </dgm:t>
    </dgm:pt>
    <dgm:pt modelId="{2966C82A-3282-429A-BBB8-6D4FBFD0E048}" type="pres">
      <dgm:prSet presAssocID="{A9842A69-C045-4790-A8F5-BF1768BC35C0}" presName="root" presStyleCnt="0">
        <dgm:presLayoutVars>
          <dgm:dir/>
          <dgm:resizeHandles val="exact"/>
        </dgm:presLayoutVars>
      </dgm:prSet>
      <dgm:spPr/>
    </dgm:pt>
    <dgm:pt modelId="{7BC35CE0-3F4A-46FA-B029-64FA3D317350}" type="pres">
      <dgm:prSet presAssocID="{93C0ECCF-5051-47F3-9A6D-B87032CA6614}" presName="compNode" presStyleCnt="0"/>
      <dgm:spPr/>
    </dgm:pt>
    <dgm:pt modelId="{046E6E5C-8531-4A1E-8A58-472A37E4A1D1}" type="pres">
      <dgm:prSet presAssocID="{93C0ECCF-5051-47F3-9A6D-B87032CA66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8028A289-826D-4529-8960-DA183E368E02}" type="pres">
      <dgm:prSet presAssocID="{93C0ECCF-5051-47F3-9A6D-B87032CA6614}" presName="spaceRect" presStyleCnt="0"/>
      <dgm:spPr/>
    </dgm:pt>
    <dgm:pt modelId="{F8E02622-1938-4F8A-A9F8-C002AC536B91}" type="pres">
      <dgm:prSet presAssocID="{93C0ECCF-5051-47F3-9A6D-B87032CA6614}" presName="textRect" presStyleLbl="revTx" presStyleIdx="0" presStyleCnt="3" custLinFactNeighborX="1499" custLinFactNeighborY="26607">
        <dgm:presLayoutVars>
          <dgm:chMax val="1"/>
          <dgm:chPref val="1"/>
        </dgm:presLayoutVars>
      </dgm:prSet>
      <dgm:spPr/>
    </dgm:pt>
    <dgm:pt modelId="{8C51740A-17ED-4349-8D39-8E9136353E71}" type="pres">
      <dgm:prSet presAssocID="{FF846C88-C5DB-443B-BC9A-D8DD5F06120B}" presName="sibTrans" presStyleCnt="0"/>
      <dgm:spPr/>
    </dgm:pt>
    <dgm:pt modelId="{36B199B2-805B-4A39-B0A8-68F7E5A635A4}" type="pres">
      <dgm:prSet presAssocID="{7E56C1A7-DB4A-47A0-84AB-6D4810E9F9BD}" presName="compNode" presStyleCnt="0"/>
      <dgm:spPr/>
    </dgm:pt>
    <dgm:pt modelId="{D3041D49-5ADA-4F0A-AFBB-114163D90F8B}" type="pres">
      <dgm:prSet presAssocID="{7E56C1A7-DB4A-47A0-84AB-6D4810E9F9BD}" presName="iconRect" presStyleLbl="node1" presStyleIdx="1" presStyleCnt="3" custScaleX="154471" custScaleY="137623" custLinFactNeighborX="-11089" custLinFactNeighborY="150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C76D467F-7970-4CD0-B400-118AF28CCBC7}" type="pres">
      <dgm:prSet presAssocID="{7E56C1A7-DB4A-47A0-84AB-6D4810E9F9BD}" presName="spaceRect" presStyleCnt="0"/>
      <dgm:spPr/>
    </dgm:pt>
    <dgm:pt modelId="{6A4E0CD0-FF25-4A0D-897C-E68C9E5A2F7C}" type="pres">
      <dgm:prSet presAssocID="{7E56C1A7-DB4A-47A0-84AB-6D4810E9F9BD}" presName="textRect" presStyleLbl="revTx" presStyleIdx="1" presStyleCnt="3" custScaleX="184860" custScaleY="151405" custLinFactNeighborX="-447" custLinFactNeighborY="29401">
        <dgm:presLayoutVars>
          <dgm:chMax val="1"/>
          <dgm:chPref val="1"/>
        </dgm:presLayoutVars>
      </dgm:prSet>
      <dgm:spPr/>
    </dgm:pt>
    <dgm:pt modelId="{763CAED4-94CD-4628-A96E-53E1AB36D587}" type="pres">
      <dgm:prSet presAssocID="{4C83F586-E28B-4ADF-9E09-9CB93B737787}" presName="sibTrans" presStyleCnt="0"/>
      <dgm:spPr/>
    </dgm:pt>
    <dgm:pt modelId="{40EF818A-CB84-4005-AADB-3ECEBA1D8EBE}" type="pres">
      <dgm:prSet presAssocID="{251F1591-9EBD-4944-A6A9-511A5F116BBD}" presName="compNode" presStyleCnt="0"/>
      <dgm:spPr/>
    </dgm:pt>
    <dgm:pt modelId="{F3BA6406-9E73-4D4C-B724-7E735F1E5C5F}" type="pres">
      <dgm:prSet presAssocID="{251F1591-9EBD-4944-A6A9-511A5F116BBD}" presName="iconRect" presStyleLbl="node1" presStyleIdx="2" presStyleCnt="3" custScaleX="138800" custScaleY="143103" custLinFactNeighborX="-3671" custLinFactNeighborY="-1954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0D40EF99-FC40-434A-970D-3A2B6879FD30}" type="pres">
      <dgm:prSet presAssocID="{251F1591-9EBD-4944-A6A9-511A5F116BBD}" presName="spaceRect" presStyleCnt="0"/>
      <dgm:spPr/>
    </dgm:pt>
    <dgm:pt modelId="{841FB7CA-9F05-4933-B13B-EB0DD99C17AC}" type="pres">
      <dgm:prSet presAssocID="{251F1591-9EBD-4944-A6A9-511A5F116BBD}" presName="textRect" presStyleLbl="revTx" presStyleIdx="2" presStyleCnt="3" custLinFactNeighborX="-826" custLinFactNeighborY="-7483">
        <dgm:presLayoutVars>
          <dgm:chMax val="1"/>
          <dgm:chPref val="1"/>
        </dgm:presLayoutVars>
      </dgm:prSet>
      <dgm:spPr/>
    </dgm:pt>
  </dgm:ptLst>
  <dgm:cxnLst>
    <dgm:cxn modelId="{57A5DB09-FF4D-47A8-BDFE-056C820835AF}" type="presOf" srcId="{7E56C1A7-DB4A-47A0-84AB-6D4810E9F9BD}" destId="{6A4E0CD0-FF25-4A0D-897C-E68C9E5A2F7C}" srcOrd="0" destOrd="0" presId="urn:microsoft.com/office/officeart/2018/2/layout/IconLabelList"/>
    <dgm:cxn modelId="{16405820-BEA9-4DAA-8F92-880DFDEC4FD8}" type="presOf" srcId="{A9842A69-C045-4790-A8F5-BF1768BC35C0}" destId="{2966C82A-3282-429A-BBB8-6D4FBFD0E048}" srcOrd="0" destOrd="0" presId="urn:microsoft.com/office/officeart/2018/2/layout/IconLabelList"/>
    <dgm:cxn modelId="{8F627470-18F7-48C0-9750-90CDE2A493F4}" type="presOf" srcId="{251F1591-9EBD-4944-A6A9-511A5F116BBD}" destId="{841FB7CA-9F05-4933-B13B-EB0DD99C17AC}" srcOrd="0" destOrd="0" presId="urn:microsoft.com/office/officeart/2018/2/layout/IconLabelList"/>
    <dgm:cxn modelId="{6807B754-5F1A-4D2A-A755-D622D472D18A}" srcId="{A9842A69-C045-4790-A8F5-BF1768BC35C0}" destId="{251F1591-9EBD-4944-A6A9-511A5F116BBD}" srcOrd="2" destOrd="0" parTransId="{5DA7EDEF-C3A2-4816-B699-B62646F4C01C}" sibTransId="{4FF28E60-6155-4123-9D8D-376331089893}"/>
    <dgm:cxn modelId="{A2390A78-F113-4379-B096-79D6D0AD24A7}" type="presOf" srcId="{93C0ECCF-5051-47F3-9A6D-B87032CA6614}" destId="{F8E02622-1938-4F8A-A9F8-C002AC536B91}" srcOrd="0" destOrd="0" presId="urn:microsoft.com/office/officeart/2018/2/layout/IconLabelList"/>
    <dgm:cxn modelId="{A56789B4-BD37-41EC-B1F9-3AC59AABD175}" srcId="{A9842A69-C045-4790-A8F5-BF1768BC35C0}" destId="{93C0ECCF-5051-47F3-9A6D-B87032CA6614}" srcOrd="0" destOrd="0" parTransId="{27AF64B6-7386-46B3-8C0D-75CA706FF13C}" sibTransId="{FF846C88-C5DB-443B-BC9A-D8DD5F06120B}"/>
    <dgm:cxn modelId="{01F264F6-61E9-4AF5-8757-49442104E84C}" srcId="{A9842A69-C045-4790-A8F5-BF1768BC35C0}" destId="{7E56C1A7-DB4A-47A0-84AB-6D4810E9F9BD}" srcOrd="1" destOrd="0" parTransId="{17097F10-0A93-4FB6-AB32-1B3FD6559D1E}" sibTransId="{4C83F586-E28B-4ADF-9E09-9CB93B737787}"/>
    <dgm:cxn modelId="{DD4F71DE-F41B-4D76-8FAF-8BBBFA6AA35D}" type="presParOf" srcId="{2966C82A-3282-429A-BBB8-6D4FBFD0E048}" destId="{7BC35CE0-3F4A-46FA-B029-64FA3D317350}" srcOrd="0" destOrd="0" presId="urn:microsoft.com/office/officeart/2018/2/layout/IconLabelList"/>
    <dgm:cxn modelId="{BDC8A4AB-35ED-44EB-A9DE-FD4BED15A4F4}" type="presParOf" srcId="{7BC35CE0-3F4A-46FA-B029-64FA3D317350}" destId="{046E6E5C-8531-4A1E-8A58-472A37E4A1D1}" srcOrd="0" destOrd="0" presId="urn:microsoft.com/office/officeart/2018/2/layout/IconLabelList"/>
    <dgm:cxn modelId="{EB657749-6CDB-4FE1-BC21-9812BCACA176}" type="presParOf" srcId="{7BC35CE0-3F4A-46FA-B029-64FA3D317350}" destId="{8028A289-826D-4529-8960-DA183E368E02}" srcOrd="1" destOrd="0" presId="urn:microsoft.com/office/officeart/2018/2/layout/IconLabelList"/>
    <dgm:cxn modelId="{0EF2052F-96EE-46A4-B261-5B31F38AFD8D}" type="presParOf" srcId="{7BC35CE0-3F4A-46FA-B029-64FA3D317350}" destId="{F8E02622-1938-4F8A-A9F8-C002AC536B91}" srcOrd="2" destOrd="0" presId="urn:microsoft.com/office/officeart/2018/2/layout/IconLabelList"/>
    <dgm:cxn modelId="{E139ABE8-1DD7-493B-89DD-90348EB07E8A}" type="presParOf" srcId="{2966C82A-3282-429A-BBB8-6D4FBFD0E048}" destId="{8C51740A-17ED-4349-8D39-8E9136353E71}" srcOrd="1" destOrd="0" presId="urn:microsoft.com/office/officeart/2018/2/layout/IconLabelList"/>
    <dgm:cxn modelId="{334CC2E4-9147-41B7-BA5B-6B2852BEDADF}" type="presParOf" srcId="{2966C82A-3282-429A-BBB8-6D4FBFD0E048}" destId="{36B199B2-805B-4A39-B0A8-68F7E5A635A4}" srcOrd="2" destOrd="0" presId="urn:microsoft.com/office/officeart/2018/2/layout/IconLabelList"/>
    <dgm:cxn modelId="{5D362E1E-7037-4D25-A0A1-F44B07E2DC4E}" type="presParOf" srcId="{36B199B2-805B-4A39-B0A8-68F7E5A635A4}" destId="{D3041D49-5ADA-4F0A-AFBB-114163D90F8B}" srcOrd="0" destOrd="0" presId="urn:microsoft.com/office/officeart/2018/2/layout/IconLabelList"/>
    <dgm:cxn modelId="{4845E6F7-A8BB-4BF9-B3C5-93D86481CEDE}" type="presParOf" srcId="{36B199B2-805B-4A39-B0A8-68F7E5A635A4}" destId="{C76D467F-7970-4CD0-B400-118AF28CCBC7}" srcOrd="1" destOrd="0" presId="urn:microsoft.com/office/officeart/2018/2/layout/IconLabelList"/>
    <dgm:cxn modelId="{9CF3338B-6294-4DD6-8349-AD1305B8A486}" type="presParOf" srcId="{36B199B2-805B-4A39-B0A8-68F7E5A635A4}" destId="{6A4E0CD0-FF25-4A0D-897C-E68C9E5A2F7C}" srcOrd="2" destOrd="0" presId="urn:microsoft.com/office/officeart/2018/2/layout/IconLabelList"/>
    <dgm:cxn modelId="{903269E1-941E-4882-9CD2-6528AB4C4870}" type="presParOf" srcId="{2966C82A-3282-429A-BBB8-6D4FBFD0E048}" destId="{763CAED4-94CD-4628-A96E-53E1AB36D587}" srcOrd="3" destOrd="0" presId="urn:microsoft.com/office/officeart/2018/2/layout/IconLabelList"/>
    <dgm:cxn modelId="{48BEA8E5-60D4-4ECB-95B5-C3510A5B0BB9}" type="presParOf" srcId="{2966C82A-3282-429A-BBB8-6D4FBFD0E048}" destId="{40EF818A-CB84-4005-AADB-3ECEBA1D8EBE}" srcOrd="4" destOrd="0" presId="urn:microsoft.com/office/officeart/2018/2/layout/IconLabelList"/>
    <dgm:cxn modelId="{73757217-E0FB-45F9-9D4F-237554A8D01D}" type="presParOf" srcId="{40EF818A-CB84-4005-AADB-3ECEBA1D8EBE}" destId="{F3BA6406-9E73-4D4C-B724-7E735F1E5C5F}" srcOrd="0" destOrd="0" presId="urn:microsoft.com/office/officeart/2018/2/layout/IconLabelList"/>
    <dgm:cxn modelId="{C051CA56-01C7-4118-B390-62D077613169}" type="presParOf" srcId="{40EF818A-CB84-4005-AADB-3ECEBA1D8EBE}" destId="{0D40EF99-FC40-434A-970D-3A2B6879FD30}" srcOrd="1" destOrd="0" presId="urn:microsoft.com/office/officeart/2018/2/layout/IconLabelList"/>
    <dgm:cxn modelId="{9301762F-E772-4A5D-955E-37643A28C131}" type="presParOf" srcId="{40EF818A-CB84-4005-AADB-3ECEBA1D8EBE}" destId="{841FB7CA-9F05-4933-B13B-EB0DD99C17AC}"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CB55CA-A7C1-4E73-8805-B8169E6A0646}" type="doc">
      <dgm:prSet loTypeId="urn:microsoft.com/office/officeart/2005/8/layout/vList3" loCatId="list" qsTypeId="urn:microsoft.com/office/officeart/2005/8/quickstyle/simple3" qsCatId="simple" csTypeId="urn:microsoft.com/office/officeart/2005/8/colors/accent0_3" csCatId="mainScheme" phldr="1"/>
      <dgm:spPr/>
      <dgm:t>
        <a:bodyPr/>
        <a:lstStyle/>
        <a:p>
          <a:pPr rtl="1"/>
          <a:endParaRPr lang="he-IL"/>
        </a:p>
      </dgm:t>
    </dgm:pt>
    <dgm:pt modelId="{518D91B5-4A07-4812-9149-0CBB7C7E08BA}">
      <dgm:prSet phldrT="[טקסט]" custT="1"/>
      <dgm:spPr/>
      <dgm:t>
        <a:bodyPr/>
        <a:lstStyle/>
        <a:p>
          <a:pPr algn="l" rtl="0"/>
          <a:r>
            <a:rPr lang="en-US" sz="2400" dirty="0"/>
            <a:t>Train dataset: </a:t>
          </a:r>
          <a:r>
            <a:rPr lang="en-US" sz="2400" dirty="0" err="1"/>
            <a:t>BrasTS</a:t>
          </a:r>
          <a:r>
            <a:rPr lang="en-US" sz="2400" dirty="0"/>
            <a:t> 2013 – 30 Patients</a:t>
          </a:r>
        </a:p>
      </dgm:t>
    </dgm:pt>
    <dgm:pt modelId="{61DA9ABB-F411-48C3-95BC-8DB98F9492E2}" type="parTrans" cxnId="{0A54C995-C4BE-4732-926C-ADD38E7FE655}">
      <dgm:prSet/>
      <dgm:spPr/>
      <dgm:t>
        <a:bodyPr/>
        <a:lstStyle/>
        <a:p>
          <a:pPr rtl="1"/>
          <a:endParaRPr lang="he-IL"/>
        </a:p>
      </dgm:t>
    </dgm:pt>
    <dgm:pt modelId="{2106CBC3-2DAC-4A57-B94B-DBB0B2DF5A13}" type="sibTrans" cxnId="{0A54C995-C4BE-4732-926C-ADD38E7FE655}">
      <dgm:prSet/>
      <dgm:spPr/>
      <dgm:t>
        <a:bodyPr/>
        <a:lstStyle/>
        <a:p>
          <a:pPr rtl="1"/>
          <a:endParaRPr lang="he-IL"/>
        </a:p>
      </dgm:t>
    </dgm:pt>
    <dgm:pt modelId="{F37436F0-E894-466A-8204-C169E555CBED}">
      <dgm:prSet phldrT="[טקסט]"/>
      <dgm:spPr/>
      <dgm:t>
        <a:bodyPr/>
        <a:lstStyle/>
        <a:p>
          <a:pPr rtl="0"/>
          <a:r>
            <a:rPr lang="en-US" dirty="0"/>
            <a:t>155 Slices per patient (240x240 pixels)</a:t>
          </a:r>
          <a:endParaRPr lang="he-IL" dirty="0"/>
        </a:p>
      </dgm:t>
    </dgm:pt>
    <dgm:pt modelId="{97C5A487-8234-42D3-BE30-571CF58F43C7}" type="parTrans" cxnId="{5870D3C0-9096-49C9-ABE5-B1F5DCB9EBF9}">
      <dgm:prSet/>
      <dgm:spPr/>
      <dgm:t>
        <a:bodyPr/>
        <a:lstStyle/>
        <a:p>
          <a:pPr rtl="1"/>
          <a:endParaRPr lang="he-IL"/>
        </a:p>
      </dgm:t>
    </dgm:pt>
    <dgm:pt modelId="{50BB6DDE-AD88-4D6B-9A7C-9114EA3FD009}" type="sibTrans" cxnId="{5870D3C0-9096-49C9-ABE5-B1F5DCB9EBF9}">
      <dgm:prSet/>
      <dgm:spPr/>
      <dgm:t>
        <a:bodyPr/>
        <a:lstStyle/>
        <a:p>
          <a:pPr rtl="1"/>
          <a:endParaRPr lang="he-IL"/>
        </a:p>
      </dgm:t>
    </dgm:pt>
    <dgm:pt modelId="{8B61B6C0-5C70-4AB1-9079-AD018BF07875}">
      <dgm:prSet phldrT="[טקסט]"/>
      <dgm:spPr/>
      <dgm:t>
        <a:bodyPr/>
        <a:lstStyle/>
        <a:p>
          <a:pPr rtl="0"/>
          <a:r>
            <a:rPr lang="en-US" dirty="0"/>
            <a:t>4 modalities (T1, T1CE, T2, Flair) and a label mask</a:t>
          </a:r>
          <a:endParaRPr lang="he-IL" dirty="0"/>
        </a:p>
      </dgm:t>
    </dgm:pt>
    <dgm:pt modelId="{CC3712CC-4B74-46FF-8AA1-9C6327CD232A}" type="parTrans" cxnId="{4EE556D6-A520-4FD3-94B3-51B1498295A9}">
      <dgm:prSet/>
      <dgm:spPr/>
      <dgm:t>
        <a:bodyPr/>
        <a:lstStyle/>
        <a:p>
          <a:pPr rtl="1"/>
          <a:endParaRPr lang="he-IL"/>
        </a:p>
      </dgm:t>
    </dgm:pt>
    <dgm:pt modelId="{8E29FEFC-F941-43A5-842F-363A45535E14}" type="sibTrans" cxnId="{4EE556D6-A520-4FD3-94B3-51B1498295A9}">
      <dgm:prSet/>
      <dgm:spPr/>
      <dgm:t>
        <a:bodyPr/>
        <a:lstStyle/>
        <a:p>
          <a:pPr rtl="1"/>
          <a:endParaRPr lang="he-IL"/>
        </a:p>
      </dgm:t>
    </dgm:pt>
    <dgm:pt modelId="{F48D5551-0048-403A-8071-F0BA1A697197}">
      <dgm:prSet phldrT="[טקסט]"/>
      <dgm:spPr/>
      <dgm:t>
        <a:bodyPr/>
        <a:lstStyle/>
        <a:p>
          <a:pPr rtl="0"/>
          <a:r>
            <a:rPr lang="en-US" dirty="0"/>
            <a:t>4 labels: 0 – non tumor, 1 – necrotic, 2 – edema, 4 – high grade tumor.</a:t>
          </a:r>
          <a:endParaRPr lang="he-IL" dirty="0"/>
        </a:p>
      </dgm:t>
    </dgm:pt>
    <dgm:pt modelId="{E7B74AFE-1879-4642-9EEB-62A5CD976C03}" type="parTrans" cxnId="{59E4D165-DF07-4A3F-90B5-3970AA984B36}">
      <dgm:prSet/>
      <dgm:spPr/>
      <dgm:t>
        <a:bodyPr/>
        <a:lstStyle/>
        <a:p>
          <a:pPr rtl="1"/>
          <a:endParaRPr lang="he-IL"/>
        </a:p>
      </dgm:t>
    </dgm:pt>
    <dgm:pt modelId="{277DDD4A-7387-4627-A712-0F7CFB8E78B6}" type="sibTrans" cxnId="{59E4D165-DF07-4A3F-90B5-3970AA984B36}">
      <dgm:prSet/>
      <dgm:spPr/>
      <dgm:t>
        <a:bodyPr/>
        <a:lstStyle/>
        <a:p>
          <a:pPr rtl="1"/>
          <a:endParaRPr lang="he-IL"/>
        </a:p>
      </dgm:t>
    </dgm:pt>
    <dgm:pt modelId="{45BFACA9-8E6E-418A-B8B5-FF0DD7B388D5}">
      <dgm:prSet phldrT="[טקסט]"/>
      <dgm:spPr/>
      <dgm:t>
        <a:bodyPr/>
        <a:lstStyle/>
        <a:p>
          <a:pPr rtl="0"/>
          <a:r>
            <a:rPr lang="en-US" dirty="0"/>
            <a:t>NIFTI images (</a:t>
          </a:r>
          <a:r>
            <a:rPr lang="en-US" b="0" i="0" dirty="0"/>
            <a:t>Neuroimaging Informatics Technology Initiative</a:t>
          </a:r>
          <a:r>
            <a:rPr lang="he-IL" b="0" i="0" dirty="0"/>
            <a:t>(</a:t>
          </a:r>
          <a:endParaRPr lang="he-IL" dirty="0"/>
        </a:p>
      </dgm:t>
    </dgm:pt>
    <dgm:pt modelId="{2A1367CD-398C-4FE3-AE5B-34E669D36DBA}" type="sibTrans" cxnId="{30192A3C-EF00-40AF-ADB2-19DAD9EABB64}">
      <dgm:prSet/>
      <dgm:spPr/>
      <dgm:t>
        <a:bodyPr/>
        <a:lstStyle/>
        <a:p>
          <a:pPr rtl="1"/>
          <a:endParaRPr lang="he-IL"/>
        </a:p>
      </dgm:t>
    </dgm:pt>
    <dgm:pt modelId="{2037DD45-4241-48E6-93A6-16C7DB6023C6}" type="parTrans" cxnId="{30192A3C-EF00-40AF-ADB2-19DAD9EABB64}">
      <dgm:prSet/>
      <dgm:spPr/>
      <dgm:t>
        <a:bodyPr/>
        <a:lstStyle/>
        <a:p>
          <a:pPr rtl="1"/>
          <a:endParaRPr lang="he-IL"/>
        </a:p>
      </dgm:t>
    </dgm:pt>
    <dgm:pt modelId="{053D0BD8-6603-42A6-80BD-688487B40449}">
      <dgm:prSet phldrT="[טקסט]"/>
      <dgm:spPr/>
      <dgm:t>
        <a:bodyPr/>
        <a:lstStyle/>
        <a:p>
          <a:pPr rtl="0"/>
          <a:r>
            <a:rPr lang="en-US" dirty="0"/>
            <a:t>Unnormalized images </a:t>
          </a:r>
          <a:endParaRPr lang="he-IL" dirty="0"/>
        </a:p>
      </dgm:t>
    </dgm:pt>
    <dgm:pt modelId="{6DF2006D-4165-4669-9A62-AE0F945B3161}" type="sibTrans" cxnId="{3674B988-B5BB-4608-A0AD-AF81761BFA22}">
      <dgm:prSet/>
      <dgm:spPr/>
      <dgm:t>
        <a:bodyPr/>
        <a:lstStyle/>
        <a:p>
          <a:pPr rtl="1"/>
          <a:endParaRPr lang="he-IL"/>
        </a:p>
      </dgm:t>
    </dgm:pt>
    <dgm:pt modelId="{0B5DF6B9-2C86-4F55-96A2-F1635A29B64B}" type="parTrans" cxnId="{3674B988-B5BB-4608-A0AD-AF81761BFA22}">
      <dgm:prSet/>
      <dgm:spPr/>
      <dgm:t>
        <a:bodyPr/>
        <a:lstStyle/>
        <a:p>
          <a:pPr rtl="1"/>
          <a:endParaRPr lang="he-IL"/>
        </a:p>
      </dgm:t>
    </dgm:pt>
    <dgm:pt modelId="{E902D0F1-B01E-497C-B1F3-F63CE13E7ED3}">
      <dgm:prSet phldrT="[טקסט]" custT="1"/>
      <dgm:spPr/>
      <dgm:t>
        <a:bodyPr/>
        <a:lstStyle/>
        <a:p>
          <a:pPr algn="l" rtl="0"/>
          <a:r>
            <a:rPr lang="en-US" sz="2300" dirty="0"/>
            <a:t>10 LGG (most not containing enhanced tumor)</a:t>
          </a:r>
          <a:endParaRPr lang="en-US" sz="1800" dirty="0"/>
        </a:p>
      </dgm:t>
    </dgm:pt>
    <dgm:pt modelId="{2EDB17B7-D40F-4D2E-AD90-992C9CD74DAC}" type="sibTrans" cxnId="{550AC6BB-AFCD-4C91-A5E4-EDA6119BC0C3}">
      <dgm:prSet/>
      <dgm:spPr/>
      <dgm:t>
        <a:bodyPr/>
        <a:lstStyle/>
        <a:p>
          <a:endParaRPr lang="en-IL"/>
        </a:p>
      </dgm:t>
    </dgm:pt>
    <dgm:pt modelId="{2574C7A0-97B3-4274-AAE0-5900926C738C}" type="parTrans" cxnId="{550AC6BB-AFCD-4C91-A5E4-EDA6119BC0C3}">
      <dgm:prSet/>
      <dgm:spPr/>
      <dgm:t>
        <a:bodyPr/>
        <a:lstStyle/>
        <a:p>
          <a:endParaRPr lang="en-IL"/>
        </a:p>
      </dgm:t>
    </dgm:pt>
    <dgm:pt modelId="{709E00DD-0667-4A13-889F-5371754864DF}">
      <dgm:prSet phldrT="[טקסט]" custT="1"/>
      <dgm:spPr/>
      <dgm:t>
        <a:bodyPr/>
        <a:lstStyle/>
        <a:p>
          <a:pPr algn="l" rtl="0"/>
          <a:r>
            <a:rPr lang="en-US" sz="2300" dirty="0"/>
            <a:t>20 HGG</a:t>
          </a:r>
          <a:endParaRPr lang="en-US" sz="1800" dirty="0"/>
        </a:p>
      </dgm:t>
    </dgm:pt>
    <dgm:pt modelId="{68549E2E-5C1F-4DCF-9A45-C4D125C6CFAF}" type="parTrans" cxnId="{1158A024-A8AC-416A-93E5-3283EA6BE4E9}">
      <dgm:prSet/>
      <dgm:spPr/>
      <dgm:t>
        <a:bodyPr/>
        <a:lstStyle/>
        <a:p>
          <a:endParaRPr lang="en-IL"/>
        </a:p>
      </dgm:t>
    </dgm:pt>
    <dgm:pt modelId="{0A40240A-5DB8-4CA2-9C03-46B44E2F4FA5}" type="sibTrans" cxnId="{1158A024-A8AC-416A-93E5-3283EA6BE4E9}">
      <dgm:prSet/>
      <dgm:spPr/>
      <dgm:t>
        <a:bodyPr/>
        <a:lstStyle/>
        <a:p>
          <a:endParaRPr lang="en-IL"/>
        </a:p>
      </dgm:t>
    </dgm:pt>
    <dgm:pt modelId="{211386DB-B4C1-46EC-A53E-736881B4BEA8}">
      <dgm:prSet custT="1"/>
      <dgm:spPr/>
      <dgm:t>
        <a:bodyPr/>
        <a:lstStyle/>
        <a:p>
          <a:pPr algn="l" rtl="0"/>
          <a:r>
            <a:rPr lang="en-US" sz="2400" dirty="0"/>
            <a:t>6 random brains from BraTS2019 </a:t>
          </a:r>
        </a:p>
      </dgm:t>
    </dgm:pt>
    <dgm:pt modelId="{55FC7394-3765-4166-9C51-45B764071C8F}" type="parTrans" cxnId="{C5B0CAFE-F818-4DBD-8D42-A763B555280F}">
      <dgm:prSet/>
      <dgm:spPr/>
      <dgm:t>
        <a:bodyPr/>
        <a:lstStyle/>
        <a:p>
          <a:endParaRPr lang="en-IL"/>
        </a:p>
      </dgm:t>
    </dgm:pt>
    <dgm:pt modelId="{65C931F3-9617-4ADA-B439-CFD8E3C26224}" type="sibTrans" cxnId="{C5B0CAFE-F818-4DBD-8D42-A763B555280F}">
      <dgm:prSet/>
      <dgm:spPr/>
      <dgm:t>
        <a:bodyPr/>
        <a:lstStyle/>
        <a:p>
          <a:endParaRPr lang="en-IL"/>
        </a:p>
      </dgm:t>
    </dgm:pt>
    <dgm:pt modelId="{06549064-A191-416A-B1B6-23DD469F5FB8}">
      <dgm:prSet phldrT="[טקסט]" custT="1"/>
      <dgm:spPr/>
      <dgm:t>
        <a:bodyPr/>
        <a:lstStyle/>
        <a:p>
          <a:pPr algn="l"/>
          <a:r>
            <a:rPr lang="en-US" sz="2400" dirty="0"/>
            <a:t>Validation Dataset:</a:t>
          </a:r>
        </a:p>
      </dgm:t>
    </dgm:pt>
    <dgm:pt modelId="{ADD73622-0773-453F-B13C-F1E9151D8130}" type="sibTrans" cxnId="{601B8B1B-E833-452A-8884-A89CA2836579}">
      <dgm:prSet/>
      <dgm:spPr/>
      <dgm:t>
        <a:bodyPr/>
        <a:lstStyle/>
        <a:p>
          <a:endParaRPr lang="en-IL"/>
        </a:p>
      </dgm:t>
    </dgm:pt>
    <dgm:pt modelId="{310EFA52-F5A3-41DA-9984-A57103E52397}" type="parTrans" cxnId="{601B8B1B-E833-452A-8884-A89CA2836579}">
      <dgm:prSet/>
      <dgm:spPr/>
      <dgm:t>
        <a:bodyPr/>
        <a:lstStyle/>
        <a:p>
          <a:endParaRPr lang="en-IL"/>
        </a:p>
      </dgm:t>
    </dgm:pt>
    <dgm:pt modelId="{FAC5AF53-C53B-482E-A0C7-03DCF93FA840}" type="pres">
      <dgm:prSet presAssocID="{79CB55CA-A7C1-4E73-8805-B8169E6A0646}" presName="linearFlow" presStyleCnt="0">
        <dgm:presLayoutVars>
          <dgm:dir/>
          <dgm:resizeHandles val="exact"/>
        </dgm:presLayoutVars>
      </dgm:prSet>
      <dgm:spPr/>
    </dgm:pt>
    <dgm:pt modelId="{85E1615A-C1DF-45F9-81BB-79B6DF0DF6DB}" type="pres">
      <dgm:prSet presAssocID="{518D91B5-4A07-4812-9149-0CBB7C7E08BA}" presName="composite" presStyleCnt="0"/>
      <dgm:spPr/>
    </dgm:pt>
    <dgm:pt modelId="{0DFD21F0-2173-461D-AB03-0B08D906E33A}" type="pres">
      <dgm:prSet presAssocID="{518D91B5-4A07-4812-9149-0CBB7C7E08BA}" presName="imgShp" presStyleLbl="fgImgPlace1" presStyleIdx="0" presStyleCnt="4"/>
      <dgm:spPr>
        <a:blipFill rotWithShape="1">
          <a:blip xmlns:r="http://schemas.openxmlformats.org/officeDocument/2006/relationships" r:embed="rId1"/>
          <a:srcRect/>
          <a:stretch>
            <a:fillRect l="-8000" r="-8000"/>
          </a:stretch>
        </a:blipFill>
      </dgm:spPr>
    </dgm:pt>
    <dgm:pt modelId="{E163D34E-2ACC-4833-92CF-7C4A68A55146}" type="pres">
      <dgm:prSet presAssocID="{518D91B5-4A07-4812-9149-0CBB7C7E08BA}" presName="txShp" presStyleLbl="node1" presStyleIdx="0" presStyleCnt="4">
        <dgm:presLayoutVars>
          <dgm:bulletEnabled val="1"/>
        </dgm:presLayoutVars>
      </dgm:prSet>
      <dgm:spPr/>
    </dgm:pt>
    <dgm:pt modelId="{F8092777-E36B-45EB-843D-7E0EA0F4FBA2}" type="pres">
      <dgm:prSet presAssocID="{2106CBC3-2DAC-4A57-B94B-DBB0B2DF5A13}" presName="spacing" presStyleCnt="0"/>
      <dgm:spPr/>
    </dgm:pt>
    <dgm:pt modelId="{A9428A48-B581-43B2-AE7B-EF62723213DD}" type="pres">
      <dgm:prSet presAssocID="{06549064-A191-416A-B1B6-23DD469F5FB8}" presName="composite" presStyleCnt="0"/>
      <dgm:spPr/>
    </dgm:pt>
    <dgm:pt modelId="{260C3F34-6DB5-4DD4-8321-66882EB607B7}" type="pres">
      <dgm:prSet presAssocID="{06549064-A191-416A-B1B6-23DD469F5FB8}" presName="imgShp" presStyleLbl="fgImgPlace1" presStyleIdx="1" presStyleCnt="4"/>
      <dgm:spPr>
        <a:blipFill rotWithShape="1">
          <a:blip xmlns:r="http://schemas.openxmlformats.org/officeDocument/2006/relationships" r:embed="rId2"/>
          <a:srcRect/>
          <a:stretch>
            <a:fillRect t="-8000" b="-8000"/>
          </a:stretch>
        </a:blipFill>
      </dgm:spPr>
    </dgm:pt>
    <dgm:pt modelId="{3A4972F3-AEA9-47DE-8114-20C8C3E9FA2E}" type="pres">
      <dgm:prSet presAssocID="{06549064-A191-416A-B1B6-23DD469F5FB8}" presName="txShp" presStyleLbl="node1" presStyleIdx="1" presStyleCnt="4">
        <dgm:presLayoutVars>
          <dgm:bulletEnabled val="1"/>
        </dgm:presLayoutVars>
      </dgm:prSet>
      <dgm:spPr/>
    </dgm:pt>
    <dgm:pt modelId="{24CA317E-3DE7-41AE-A177-E72137A0DACB}" type="pres">
      <dgm:prSet presAssocID="{ADD73622-0773-453F-B13C-F1E9151D8130}" presName="spacing" presStyleCnt="0"/>
      <dgm:spPr/>
    </dgm:pt>
    <dgm:pt modelId="{BAC8E67A-9014-45CE-B312-388ACF3BBAEC}" type="pres">
      <dgm:prSet presAssocID="{F37436F0-E894-466A-8204-C169E555CBED}" presName="composite" presStyleCnt="0"/>
      <dgm:spPr/>
    </dgm:pt>
    <dgm:pt modelId="{22C4F8A0-04CE-43F9-BC3D-930CEB45883B}" type="pres">
      <dgm:prSet presAssocID="{F37436F0-E894-466A-8204-C169E555CBED}" presName="imgShp" presStyleLbl="fgImgPlace1" presStyleIdx="2" presStyleCnt="4"/>
      <dgm:spPr>
        <a:blipFill rotWithShape="1">
          <a:blip xmlns:r="http://schemas.openxmlformats.org/officeDocument/2006/relationships" r:embed="rId3"/>
          <a:srcRect/>
          <a:stretch>
            <a:fillRect t="-28000" b="-28000"/>
          </a:stretch>
        </a:blipFill>
      </dgm:spPr>
    </dgm:pt>
    <dgm:pt modelId="{B3332AD5-E351-46B1-B211-3980C05034CA}" type="pres">
      <dgm:prSet presAssocID="{F37436F0-E894-466A-8204-C169E555CBED}" presName="txShp" presStyleLbl="node1" presStyleIdx="2" presStyleCnt="4">
        <dgm:presLayoutVars>
          <dgm:bulletEnabled val="1"/>
        </dgm:presLayoutVars>
      </dgm:prSet>
      <dgm:spPr/>
    </dgm:pt>
    <dgm:pt modelId="{B4B4A124-1224-4E73-B6FE-4CF516BCE774}" type="pres">
      <dgm:prSet presAssocID="{50BB6DDE-AD88-4D6B-9A7C-9114EA3FD009}" presName="spacing" presStyleCnt="0"/>
      <dgm:spPr/>
    </dgm:pt>
    <dgm:pt modelId="{AA4F8837-D125-4AE7-83CF-6D5584BCF84E}" type="pres">
      <dgm:prSet presAssocID="{45BFACA9-8E6E-418A-B8B5-FF0DD7B388D5}" presName="composite" presStyleCnt="0"/>
      <dgm:spPr/>
    </dgm:pt>
    <dgm:pt modelId="{4944555D-7AAA-4420-A731-B1EC78368F2C}" type="pres">
      <dgm:prSet presAssocID="{45BFACA9-8E6E-418A-B8B5-FF0DD7B388D5}" presName="imgShp" presStyleLbl="fgImgPlace1" presStyleIdx="3" presStyleCnt="4"/>
      <dgm:spPr>
        <a:blipFill rotWithShape="1">
          <a:blip xmlns:r="http://schemas.openxmlformats.org/officeDocument/2006/relationships" r:embed="rId4"/>
          <a:srcRect/>
          <a:stretch>
            <a:fillRect t="-14000" b="-14000"/>
          </a:stretch>
        </a:blipFill>
      </dgm:spPr>
    </dgm:pt>
    <dgm:pt modelId="{460E109F-FF6E-4921-9579-4C89404681DF}" type="pres">
      <dgm:prSet presAssocID="{45BFACA9-8E6E-418A-B8B5-FF0DD7B388D5}" presName="txShp" presStyleLbl="node1" presStyleIdx="3" presStyleCnt="4">
        <dgm:presLayoutVars>
          <dgm:bulletEnabled val="1"/>
        </dgm:presLayoutVars>
      </dgm:prSet>
      <dgm:spPr/>
    </dgm:pt>
  </dgm:ptLst>
  <dgm:cxnLst>
    <dgm:cxn modelId="{9B45910E-04B9-48E4-BC43-B2A71E4E4355}" type="presOf" srcId="{518D91B5-4A07-4812-9149-0CBB7C7E08BA}" destId="{E163D34E-2ACC-4833-92CF-7C4A68A55146}" srcOrd="0" destOrd="0" presId="urn:microsoft.com/office/officeart/2005/8/layout/vList3"/>
    <dgm:cxn modelId="{601B8B1B-E833-452A-8884-A89CA2836579}" srcId="{79CB55CA-A7C1-4E73-8805-B8169E6A0646}" destId="{06549064-A191-416A-B1B6-23DD469F5FB8}" srcOrd="1" destOrd="0" parTransId="{310EFA52-F5A3-41DA-9984-A57103E52397}" sibTransId="{ADD73622-0773-453F-B13C-F1E9151D8130}"/>
    <dgm:cxn modelId="{1158A024-A8AC-416A-93E5-3283EA6BE4E9}" srcId="{518D91B5-4A07-4812-9149-0CBB7C7E08BA}" destId="{709E00DD-0667-4A13-889F-5371754864DF}" srcOrd="0" destOrd="0" parTransId="{68549E2E-5C1F-4DCF-9A45-C4D125C6CFAF}" sibTransId="{0A40240A-5DB8-4CA2-9C03-46B44E2F4FA5}"/>
    <dgm:cxn modelId="{30192A3C-EF00-40AF-ADB2-19DAD9EABB64}" srcId="{79CB55CA-A7C1-4E73-8805-B8169E6A0646}" destId="{45BFACA9-8E6E-418A-B8B5-FF0DD7B388D5}" srcOrd="3" destOrd="0" parTransId="{2037DD45-4241-48E6-93A6-16C7DB6023C6}" sibTransId="{2A1367CD-398C-4FE3-AE5B-34E669D36DBA}"/>
    <dgm:cxn modelId="{AB150F64-D98A-4986-8E66-16DA6BC12BF6}" type="presOf" srcId="{053D0BD8-6603-42A6-80BD-688487B40449}" destId="{460E109F-FF6E-4921-9579-4C89404681DF}" srcOrd="0" destOrd="1" presId="urn:microsoft.com/office/officeart/2005/8/layout/vList3"/>
    <dgm:cxn modelId="{59E4D165-DF07-4A3F-90B5-3970AA984B36}" srcId="{F37436F0-E894-466A-8204-C169E555CBED}" destId="{F48D5551-0048-403A-8071-F0BA1A697197}" srcOrd="1" destOrd="0" parTransId="{E7B74AFE-1879-4642-9EEB-62A5CD976C03}" sibTransId="{277DDD4A-7387-4627-A712-0F7CFB8E78B6}"/>
    <dgm:cxn modelId="{C6CB5872-5E8D-4F8B-BCC2-98C3F3A0D9E7}" type="presOf" srcId="{79CB55CA-A7C1-4E73-8805-B8169E6A0646}" destId="{FAC5AF53-C53B-482E-A0C7-03DCF93FA840}" srcOrd="0" destOrd="0" presId="urn:microsoft.com/office/officeart/2005/8/layout/vList3"/>
    <dgm:cxn modelId="{E46B9A76-FF44-4F9D-A179-0ADD0EA98652}" type="presOf" srcId="{709E00DD-0667-4A13-889F-5371754864DF}" destId="{E163D34E-2ACC-4833-92CF-7C4A68A55146}" srcOrd="0" destOrd="1" presId="urn:microsoft.com/office/officeart/2005/8/layout/vList3"/>
    <dgm:cxn modelId="{FFDABC7B-8F74-4489-9B51-714C6018404F}" type="presOf" srcId="{8B61B6C0-5C70-4AB1-9079-AD018BF07875}" destId="{B3332AD5-E351-46B1-B211-3980C05034CA}" srcOrd="0" destOrd="1" presId="urn:microsoft.com/office/officeart/2005/8/layout/vList3"/>
    <dgm:cxn modelId="{49E16281-0064-46A9-83EA-74F14CA650B8}" type="presOf" srcId="{E902D0F1-B01E-497C-B1F3-F63CE13E7ED3}" destId="{E163D34E-2ACC-4833-92CF-7C4A68A55146}" srcOrd="0" destOrd="2" presId="urn:microsoft.com/office/officeart/2005/8/layout/vList3"/>
    <dgm:cxn modelId="{4122A286-ED2F-4C83-AABB-48073731E530}" type="presOf" srcId="{F48D5551-0048-403A-8071-F0BA1A697197}" destId="{B3332AD5-E351-46B1-B211-3980C05034CA}" srcOrd="0" destOrd="2" presId="urn:microsoft.com/office/officeart/2005/8/layout/vList3"/>
    <dgm:cxn modelId="{3674B988-B5BB-4608-A0AD-AF81761BFA22}" srcId="{45BFACA9-8E6E-418A-B8B5-FF0DD7B388D5}" destId="{053D0BD8-6603-42A6-80BD-688487B40449}" srcOrd="0" destOrd="0" parTransId="{0B5DF6B9-2C86-4F55-96A2-F1635A29B64B}" sibTransId="{6DF2006D-4165-4669-9A62-AE0F945B3161}"/>
    <dgm:cxn modelId="{605BC58D-8C9E-40B6-AE52-4DF682E5213F}" type="presOf" srcId="{45BFACA9-8E6E-418A-B8B5-FF0DD7B388D5}" destId="{460E109F-FF6E-4921-9579-4C89404681DF}" srcOrd="0" destOrd="0" presId="urn:microsoft.com/office/officeart/2005/8/layout/vList3"/>
    <dgm:cxn modelId="{9F552893-9713-4278-8DC2-858FB72394EE}" type="presOf" srcId="{06549064-A191-416A-B1B6-23DD469F5FB8}" destId="{3A4972F3-AEA9-47DE-8114-20C8C3E9FA2E}" srcOrd="0" destOrd="0" presId="urn:microsoft.com/office/officeart/2005/8/layout/vList3"/>
    <dgm:cxn modelId="{0A54C995-C4BE-4732-926C-ADD38E7FE655}" srcId="{79CB55CA-A7C1-4E73-8805-B8169E6A0646}" destId="{518D91B5-4A07-4812-9149-0CBB7C7E08BA}" srcOrd="0" destOrd="0" parTransId="{61DA9ABB-F411-48C3-95BC-8DB98F9492E2}" sibTransId="{2106CBC3-2DAC-4A57-B94B-DBB0B2DF5A13}"/>
    <dgm:cxn modelId="{2F978998-F089-4621-B681-155C1A7B4ECA}" type="presOf" srcId="{211386DB-B4C1-46EC-A53E-736881B4BEA8}" destId="{3A4972F3-AEA9-47DE-8114-20C8C3E9FA2E}" srcOrd="0" destOrd="1" presId="urn:microsoft.com/office/officeart/2005/8/layout/vList3"/>
    <dgm:cxn modelId="{51F39BA3-73B6-4202-9790-86E190DA538F}" type="presOf" srcId="{F37436F0-E894-466A-8204-C169E555CBED}" destId="{B3332AD5-E351-46B1-B211-3980C05034CA}" srcOrd="0" destOrd="0" presId="urn:microsoft.com/office/officeart/2005/8/layout/vList3"/>
    <dgm:cxn modelId="{550AC6BB-AFCD-4C91-A5E4-EDA6119BC0C3}" srcId="{518D91B5-4A07-4812-9149-0CBB7C7E08BA}" destId="{E902D0F1-B01E-497C-B1F3-F63CE13E7ED3}" srcOrd="1" destOrd="0" parTransId="{2574C7A0-97B3-4274-AAE0-5900926C738C}" sibTransId="{2EDB17B7-D40F-4D2E-AD90-992C9CD74DAC}"/>
    <dgm:cxn modelId="{5870D3C0-9096-49C9-ABE5-B1F5DCB9EBF9}" srcId="{79CB55CA-A7C1-4E73-8805-B8169E6A0646}" destId="{F37436F0-E894-466A-8204-C169E555CBED}" srcOrd="2" destOrd="0" parTransId="{97C5A487-8234-42D3-BE30-571CF58F43C7}" sibTransId="{50BB6DDE-AD88-4D6B-9A7C-9114EA3FD009}"/>
    <dgm:cxn modelId="{4EE556D6-A520-4FD3-94B3-51B1498295A9}" srcId="{F37436F0-E894-466A-8204-C169E555CBED}" destId="{8B61B6C0-5C70-4AB1-9079-AD018BF07875}" srcOrd="0" destOrd="0" parTransId="{CC3712CC-4B74-46FF-8AA1-9C6327CD232A}" sibTransId="{8E29FEFC-F941-43A5-842F-363A45535E14}"/>
    <dgm:cxn modelId="{C5B0CAFE-F818-4DBD-8D42-A763B555280F}" srcId="{06549064-A191-416A-B1B6-23DD469F5FB8}" destId="{211386DB-B4C1-46EC-A53E-736881B4BEA8}" srcOrd="0" destOrd="0" parTransId="{55FC7394-3765-4166-9C51-45B764071C8F}" sibTransId="{65C931F3-9617-4ADA-B439-CFD8E3C26224}"/>
    <dgm:cxn modelId="{D99023A5-9F9A-432E-BBD4-928D02EC4D79}" type="presParOf" srcId="{FAC5AF53-C53B-482E-A0C7-03DCF93FA840}" destId="{85E1615A-C1DF-45F9-81BB-79B6DF0DF6DB}" srcOrd="0" destOrd="0" presId="urn:microsoft.com/office/officeart/2005/8/layout/vList3"/>
    <dgm:cxn modelId="{A1AFE032-4FB8-433F-A515-5267E9DB639A}" type="presParOf" srcId="{85E1615A-C1DF-45F9-81BB-79B6DF0DF6DB}" destId="{0DFD21F0-2173-461D-AB03-0B08D906E33A}" srcOrd="0" destOrd="0" presId="urn:microsoft.com/office/officeart/2005/8/layout/vList3"/>
    <dgm:cxn modelId="{83D19FAA-7C68-4E03-8DA5-0A51CEE32B09}" type="presParOf" srcId="{85E1615A-C1DF-45F9-81BB-79B6DF0DF6DB}" destId="{E163D34E-2ACC-4833-92CF-7C4A68A55146}" srcOrd="1" destOrd="0" presId="urn:microsoft.com/office/officeart/2005/8/layout/vList3"/>
    <dgm:cxn modelId="{9DC6436D-CA57-40E4-9DB7-02F775054599}" type="presParOf" srcId="{FAC5AF53-C53B-482E-A0C7-03DCF93FA840}" destId="{F8092777-E36B-45EB-843D-7E0EA0F4FBA2}" srcOrd="1" destOrd="0" presId="urn:microsoft.com/office/officeart/2005/8/layout/vList3"/>
    <dgm:cxn modelId="{83D1A0C6-3677-4626-8EE9-3E1A5C8AD0F6}" type="presParOf" srcId="{FAC5AF53-C53B-482E-A0C7-03DCF93FA840}" destId="{A9428A48-B581-43B2-AE7B-EF62723213DD}" srcOrd="2" destOrd="0" presId="urn:microsoft.com/office/officeart/2005/8/layout/vList3"/>
    <dgm:cxn modelId="{6EACF706-1E67-466C-A2DD-5745D6E1DF16}" type="presParOf" srcId="{A9428A48-B581-43B2-AE7B-EF62723213DD}" destId="{260C3F34-6DB5-4DD4-8321-66882EB607B7}" srcOrd="0" destOrd="0" presId="urn:microsoft.com/office/officeart/2005/8/layout/vList3"/>
    <dgm:cxn modelId="{CCCBE8C5-A9FB-40C2-B399-25C9C5DECC0E}" type="presParOf" srcId="{A9428A48-B581-43B2-AE7B-EF62723213DD}" destId="{3A4972F3-AEA9-47DE-8114-20C8C3E9FA2E}" srcOrd="1" destOrd="0" presId="urn:microsoft.com/office/officeart/2005/8/layout/vList3"/>
    <dgm:cxn modelId="{486F1234-E2A6-4799-8A41-168C31BF5CD4}" type="presParOf" srcId="{FAC5AF53-C53B-482E-A0C7-03DCF93FA840}" destId="{24CA317E-3DE7-41AE-A177-E72137A0DACB}" srcOrd="3" destOrd="0" presId="urn:microsoft.com/office/officeart/2005/8/layout/vList3"/>
    <dgm:cxn modelId="{871D0E3C-7ABD-4B04-992D-AEA5174F9991}" type="presParOf" srcId="{FAC5AF53-C53B-482E-A0C7-03DCF93FA840}" destId="{BAC8E67A-9014-45CE-B312-388ACF3BBAEC}" srcOrd="4" destOrd="0" presId="urn:microsoft.com/office/officeart/2005/8/layout/vList3"/>
    <dgm:cxn modelId="{E69FBD31-EDB1-4E71-9CBF-4EE67A8F4B5D}" type="presParOf" srcId="{BAC8E67A-9014-45CE-B312-388ACF3BBAEC}" destId="{22C4F8A0-04CE-43F9-BC3D-930CEB45883B}" srcOrd="0" destOrd="0" presId="urn:microsoft.com/office/officeart/2005/8/layout/vList3"/>
    <dgm:cxn modelId="{6507B4FA-85E3-4B81-8C72-55636F398BF9}" type="presParOf" srcId="{BAC8E67A-9014-45CE-B312-388ACF3BBAEC}" destId="{B3332AD5-E351-46B1-B211-3980C05034CA}" srcOrd="1" destOrd="0" presId="urn:microsoft.com/office/officeart/2005/8/layout/vList3"/>
    <dgm:cxn modelId="{3FE63634-C9D4-4631-8291-DA211299525D}" type="presParOf" srcId="{FAC5AF53-C53B-482E-A0C7-03DCF93FA840}" destId="{B4B4A124-1224-4E73-B6FE-4CF516BCE774}" srcOrd="5" destOrd="0" presId="urn:microsoft.com/office/officeart/2005/8/layout/vList3"/>
    <dgm:cxn modelId="{87DEB3E4-2CCA-41FF-9123-23341242F6F9}" type="presParOf" srcId="{FAC5AF53-C53B-482E-A0C7-03DCF93FA840}" destId="{AA4F8837-D125-4AE7-83CF-6D5584BCF84E}" srcOrd="6" destOrd="0" presId="urn:microsoft.com/office/officeart/2005/8/layout/vList3"/>
    <dgm:cxn modelId="{BBB218D9-23AC-40D0-B079-E80570829DD4}" type="presParOf" srcId="{AA4F8837-D125-4AE7-83CF-6D5584BCF84E}" destId="{4944555D-7AAA-4420-A731-B1EC78368F2C}" srcOrd="0" destOrd="0" presId="urn:microsoft.com/office/officeart/2005/8/layout/vList3"/>
    <dgm:cxn modelId="{98A8E542-0550-4D89-A72B-600770F7E214}" type="presParOf" srcId="{AA4F8837-D125-4AE7-83CF-6D5584BCF84E}" destId="{460E109F-FF6E-4921-9579-4C89404681D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DCBF4D-5119-4233-A1D0-ACBAF04ECDCD}" type="doc">
      <dgm:prSet loTypeId="urn:microsoft.com/office/officeart/2005/8/layout/hList7" loCatId="process" qsTypeId="urn:microsoft.com/office/officeart/2005/8/quickstyle/simple4" qsCatId="simple" csTypeId="urn:microsoft.com/office/officeart/2005/8/colors/accent0_3" csCatId="mainScheme" phldr="1"/>
      <dgm:spPr/>
      <dgm:t>
        <a:bodyPr/>
        <a:lstStyle/>
        <a:p>
          <a:pPr rtl="1"/>
          <a:endParaRPr lang="he-IL"/>
        </a:p>
      </dgm:t>
    </dgm:pt>
    <dgm:pt modelId="{02FD6FDD-C946-428E-961D-85CD354A4930}">
      <dgm:prSet phldrT="[טקסט]"/>
      <dgm:spPr/>
      <dgm:t>
        <a:bodyPr/>
        <a:lstStyle/>
        <a:p>
          <a:pPr rtl="0"/>
          <a:r>
            <a:rPr lang="en-US" b="1"/>
            <a:t>The Data</a:t>
          </a:r>
          <a:endParaRPr lang="he-IL" b="1"/>
        </a:p>
      </dgm:t>
    </dgm:pt>
    <dgm:pt modelId="{9D202B8E-2766-4B06-A70B-295E52C68D8F}" type="parTrans" cxnId="{B44F2AB6-FC7B-4DB4-BEA1-557628F81679}">
      <dgm:prSet/>
      <dgm:spPr/>
      <dgm:t>
        <a:bodyPr/>
        <a:lstStyle/>
        <a:p>
          <a:pPr rtl="1"/>
          <a:endParaRPr lang="he-IL"/>
        </a:p>
      </dgm:t>
    </dgm:pt>
    <dgm:pt modelId="{7984126C-B330-4392-9CDD-A5CEBAFB9383}" type="sibTrans" cxnId="{B44F2AB6-FC7B-4DB4-BEA1-557628F81679}">
      <dgm:prSet/>
      <dgm:spPr/>
      <dgm:t>
        <a:bodyPr/>
        <a:lstStyle/>
        <a:p>
          <a:pPr rtl="1"/>
          <a:endParaRPr lang="he-IL"/>
        </a:p>
      </dgm:t>
    </dgm:pt>
    <dgm:pt modelId="{1DDA02D3-9ED9-48F2-91DC-7D08F7A0AA3E}">
      <dgm:prSet phldrT="[טקסט]"/>
      <dgm:spPr/>
      <dgm:t>
        <a:bodyPr/>
        <a:lstStyle/>
        <a:p>
          <a:pPr rtl="0"/>
          <a:r>
            <a:rPr lang="en-US" dirty="0"/>
            <a:t>30 Brains Total</a:t>
          </a:r>
          <a:endParaRPr lang="he-IL" dirty="0"/>
        </a:p>
      </dgm:t>
    </dgm:pt>
    <dgm:pt modelId="{0F7CD2F4-F035-4DA5-8DC4-96569EBBD949}" type="parTrans" cxnId="{A799DAF8-DADA-41C3-82F5-80E1364F0E49}">
      <dgm:prSet/>
      <dgm:spPr/>
      <dgm:t>
        <a:bodyPr/>
        <a:lstStyle/>
        <a:p>
          <a:pPr rtl="1"/>
          <a:endParaRPr lang="he-IL"/>
        </a:p>
      </dgm:t>
    </dgm:pt>
    <dgm:pt modelId="{AD953665-9F19-4281-A6F9-05CFF2FEBD61}" type="sibTrans" cxnId="{A799DAF8-DADA-41C3-82F5-80E1364F0E49}">
      <dgm:prSet/>
      <dgm:spPr/>
      <dgm:t>
        <a:bodyPr/>
        <a:lstStyle/>
        <a:p>
          <a:pPr rtl="1"/>
          <a:endParaRPr lang="he-IL"/>
        </a:p>
      </dgm:t>
    </dgm:pt>
    <dgm:pt modelId="{9B6ED555-E06E-40FC-8BEF-D100F235DE1A}">
      <dgm:prSet phldrT="[טקסט]"/>
      <dgm:spPr/>
      <dgm:t>
        <a:bodyPr/>
        <a:lstStyle/>
        <a:p>
          <a:pPr algn="l" rtl="0"/>
          <a:r>
            <a:rPr lang="en-US" b="1" dirty="0"/>
            <a:t>Pre-Processing</a:t>
          </a:r>
          <a:endParaRPr lang="he-IL" b="1" dirty="0"/>
        </a:p>
      </dgm:t>
    </dgm:pt>
    <dgm:pt modelId="{59B0B2C6-1BBE-40B6-90A1-F7DD6457D564}" type="parTrans" cxnId="{6AFA4336-8953-4B6E-95A7-C14679AD77BB}">
      <dgm:prSet/>
      <dgm:spPr/>
      <dgm:t>
        <a:bodyPr/>
        <a:lstStyle/>
        <a:p>
          <a:pPr rtl="1"/>
          <a:endParaRPr lang="he-IL"/>
        </a:p>
      </dgm:t>
    </dgm:pt>
    <dgm:pt modelId="{1D6D376E-C6F4-462B-BEA9-3C01BD0E6FA6}" type="sibTrans" cxnId="{6AFA4336-8953-4B6E-95A7-C14679AD77BB}">
      <dgm:prSet/>
      <dgm:spPr/>
      <dgm:t>
        <a:bodyPr/>
        <a:lstStyle/>
        <a:p>
          <a:pPr rtl="1"/>
          <a:endParaRPr lang="he-IL"/>
        </a:p>
      </dgm:t>
    </dgm:pt>
    <dgm:pt modelId="{9F59AF69-F510-4CDA-AD46-0465DF3CF41E}">
      <dgm:prSet phldrT="[טקסט]"/>
      <dgm:spPr/>
      <dgm:t>
        <a:bodyPr/>
        <a:lstStyle/>
        <a:p>
          <a:pPr algn="l" rtl="0"/>
          <a:r>
            <a:rPr lang="en-US" dirty="0"/>
            <a:t>N4ITK bias field correction</a:t>
          </a:r>
          <a:endParaRPr lang="he-IL" dirty="0"/>
        </a:p>
      </dgm:t>
    </dgm:pt>
    <dgm:pt modelId="{5D755075-7446-4A55-BC61-224E4B80F68E}" type="parTrans" cxnId="{9D887CB9-F05B-484D-8E90-71AD8070BB55}">
      <dgm:prSet/>
      <dgm:spPr/>
      <dgm:t>
        <a:bodyPr/>
        <a:lstStyle/>
        <a:p>
          <a:pPr rtl="1"/>
          <a:endParaRPr lang="he-IL"/>
        </a:p>
      </dgm:t>
    </dgm:pt>
    <dgm:pt modelId="{F100B8F1-1EFA-48F4-9557-F931173EC470}" type="sibTrans" cxnId="{9D887CB9-F05B-484D-8E90-71AD8070BB55}">
      <dgm:prSet/>
      <dgm:spPr/>
      <dgm:t>
        <a:bodyPr/>
        <a:lstStyle/>
        <a:p>
          <a:pPr rtl="1"/>
          <a:endParaRPr lang="he-IL"/>
        </a:p>
      </dgm:t>
    </dgm:pt>
    <dgm:pt modelId="{205A54D4-5D4D-49FF-B140-D06AF78A838C}">
      <dgm:prSet phldrT="[טקסט]"/>
      <dgm:spPr/>
      <dgm:t>
        <a:bodyPr/>
        <a:lstStyle/>
        <a:p>
          <a:pPr rtl="0"/>
          <a:r>
            <a:rPr lang="en-US" b="1" dirty="0"/>
            <a:t>Architecture</a:t>
          </a:r>
          <a:endParaRPr lang="he-IL" b="1" dirty="0"/>
        </a:p>
      </dgm:t>
    </dgm:pt>
    <dgm:pt modelId="{D082EA3B-1DEE-4455-9FA4-7C49AD7821CC}" type="parTrans" cxnId="{2E40EF4E-4FB4-4652-A33A-53C44D079E81}">
      <dgm:prSet/>
      <dgm:spPr/>
      <dgm:t>
        <a:bodyPr/>
        <a:lstStyle/>
        <a:p>
          <a:pPr rtl="1"/>
          <a:endParaRPr lang="he-IL"/>
        </a:p>
      </dgm:t>
    </dgm:pt>
    <dgm:pt modelId="{55EDC3F8-7AB8-40F3-9269-B513DA085397}" type="sibTrans" cxnId="{2E40EF4E-4FB4-4652-A33A-53C44D079E81}">
      <dgm:prSet/>
      <dgm:spPr/>
      <dgm:t>
        <a:bodyPr/>
        <a:lstStyle/>
        <a:p>
          <a:pPr rtl="1"/>
          <a:endParaRPr lang="he-IL"/>
        </a:p>
      </dgm:t>
    </dgm:pt>
    <dgm:pt modelId="{5A53B474-173B-4E06-B0C4-9A039CB8BEFB}">
      <dgm:prSet phldrT="[טקסט]"/>
      <dgm:spPr/>
      <dgm:t>
        <a:bodyPr/>
        <a:lstStyle/>
        <a:p>
          <a:pPr algn="l" rtl="0"/>
          <a:r>
            <a:rPr lang="en-US" dirty="0"/>
            <a:t>Input-Cascade CNN</a:t>
          </a:r>
          <a:endParaRPr lang="he-IL" dirty="0"/>
        </a:p>
      </dgm:t>
    </dgm:pt>
    <dgm:pt modelId="{E457BF38-5E2A-40D6-A585-B21D16E18D60}" type="parTrans" cxnId="{BBAB036E-B46F-4DBA-AFE9-50EE14DD3B26}">
      <dgm:prSet/>
      <dgm:spPr/>
      <dgm:t>
        <a:bodyPr/>
        <a:lstStyle/>
        <a:p>
          <a:pPr rtl="1"/>
          <a:endParaRPr lang="he-IL"/>
        </a:p>
      </dgm:t>
    </dgm:pt>
    <dgm:pt modelId="{372D23C0-61BE-4FD4-B255-6F50001C9BBE}" type="sibTrans" cxnId="{BBAB036E-B46F-4DBA-AFE9-50EE14DD3B26}">
      <dgm:prSet/>
      <dgm:spPr/>
      <dgm:t>
        <a:bodyPr/>
        <a:lstStyle/>
        <a:p>
          <a:pPr rtl="1"/>
          <a:endParaRPr lang="he-IL"/>
        </a:p>
      </dgm:t>
    </dgm:pt>
    <dgm:pt modelId="{6F27A0A3-C565-476C-8EE6-65A8E09BCA87}">
      <dgm:prSet/>
      <dgm:spPr/>
      <dgm:t>
        <a:bodyPr/>
        <a:lstStyle/>
        <a:p>
          <a:pPr rtl="0"/>
          <a:r>
            <a:rPr lang="en-US" b="1" dirty="0"/>
            <a:t>Training and Optimization</a:t>
          </a:r>
          <a:endParaRPr lang="he-IL" b="1" dirty="0"/>
        </a:p>
      </dgm:t>
    </dgm:pt>
    <dgm:pt modelId="{7724EF01-06A1-4E5D-8D64-C1778F654F73}" type="parTrans" cxnId="{D533FB86-CC81-4F69-B755-E7ACE0E7B2A7}">
      <dgm:prSet/>
      <dgm:spPr/>
      <dgm:t>
        <a:bodyPr/>
        <a:lstStyle/>
        <a:p>
          <a:pPr rtl="1"/>
          <a:endParaRPr lang="he-IL"/>
        </a:p>
      </dgm:t>
    </dgm:pt>
    <dgm:pt modelId="{A09E6BE5-60CC-40BC-A4B2-9A7C0D06D9B9}" type="sibTrans" cxnId="{D533FB86-CC81-4F69-B755-E7ACE0E7B2A7}">
      <dgm:prSet/>
      <dgm:spPr/>
      <dgm:t>
        <a:bodyPr/>
        <a:lstStyle/>
        <a:p>
          <a:pPr rtl="1"/>
          <a:endParaRPr lang="he-IL"/>
        </a:p>
      </dgm:t>
    </dgm:pt>
    <dgm:pt modelId="{53DDAD86-CDAA-4AB2-B29F-FA43D3BBA3A7}">
      <dgm:prSet phldrT="[טקסט]"/>
      <dgm:spPr/>
      <dgm:t>
        <a:bodyPr/>
        <a:lstStyle/>
        <a:p>
          <a:pPr algn="l" rtl="0"/>
          <a:r>
            <a:rPr lang="en-US" dirty="0"/>
            <a:t>Clip pixel intensities </a:t>
          </a:r>
        </a:p>
      </dgm:t>
    </dgm:pt>
    <dgm:pt modelId="{BB4F2BB5-99F5-4D7E-AE95-DB8C459D84A5}" type="parTrans" cxnId="{FFDB4366-551C-4E1C-A2E5-C29A11E71219}">
      <dgm:prSet/>
      <dgm:spPr/>
      <dgm:t>
        <a:bodyPr/>
        <a:lstStyle/>
        <a:p>
          <a:endParaRPr lang="en-IL"/>
        </a:p>
      </dgm:t>
    </dgm:pt>
    <dgm:pt modelId="{AF29C690-EF58-4DB3-BE33-E9DA6D9808A9}" type="sibTrans" cxnId="{FFDB4366-551C-4E1C-A2E5-C29A11E71219}">
      <dgm:prSet/>
      <dgm:spPr/>
      <dgm:t>
        <a:bodyPr/>
        <a:lstStyle/>
        <a:p>
          <a:endParaRPr lang="en-IL"/>
        </a:p>
      </dgm:t>
    </dgm:pt>
    <dgm:pt modelId="{B6EAC9B3-8E38-4A3A-961E-674D58754D7F}">
      <dgm:prSet phldrT="[טקסט]"/>
      <dgm:spPr/>
      <dgm:t>
        <a:bodyPr/>
        <a:lstStyle/>
        <a:p>
          <a:pPr algn="l" rtl="0"/>
          <a:r>
            <a:rPr lang="en-US" dirty="0"/>
            <a:t>Normalization</a:t>
          </a:r>
        </a:p>
      </dgm:t>
    </dgm:pt>
    <dgm:pt modelId="{9F2038B2-799B-42A8-86E4-A2948FD9743B}" type="parTrans" cxnId="{FA518DA1-0A81-41AF-BF95-80130E6C230A}">
      <dgm:prSet/>
      <dgm:spPr/>
      <dgm:t>
        <a:bodyPr/>
        <a:lstStyle/>
        <a:p>
          <a:endParaRPr lang="en-IL"/>
        </a:p>
      </dgm:t>
    </dgm:pt>
    <dgm:pt modelId="{E21B695C-5010-469D-9CEE-1F18E0E93FA7}" type="sibTrans" cxnId="{FA518DA1-0A81-41AF-BF95-80130E6C230A}">
      <dgm:prSet/>
      <dgm:spPr/>
      <dgm:t>
        <a:bodyPr/>
        <a:lstStyle/>
        <a:p>
          <a:endParaRPr lang="en-IL"/>
        </a:p>
      </dgm:t>
    </dgm:pt>
    <dgm:pt modelId="{E9DF68D8-F383-4C6B-973C-09E8D2CAF96E}">
      <dgm:prSet phldrT="[טקסט]"/>
      <dgm:spPr/>
      <dgm:t>
        <a:bodyPr/>
        <a:lstStyle/>
        <a:p>
          <a:pPr algn="l" rtl="0"/>
          <a:r>
            <a:rPr lang="en-US" dirty="0"/>
            <a:t>Augmentations</a:t>
          </a:r>
        </a:p>
      </dgm:t>
    </dgm:pt>
    <dgm:pt modelId="{4AB8DAA8-C955-4548-9430-EE8BF6881BDC}" type="parTrans" cxnId="{8C46EAC6-A985-4E7B-A81D-1A30C02B51C9}">
      <dgm:prSet/>
      <dgm:spPr/>
      <dgm:t>
        <a:bodyPr/>
        <a:lstStyle/>
        <a:p>
          <a:endParaRPr lang="en-IL"/>
        </a:p>
      </dgm:t>
    </dgm:pt>
    <dgm:pt modelId="{3B50D2A4-2C8D-4F6F-B6AE-73CD5FEE32F9}" type="sibTrans" cxnId="{8C46EAC6-A985-4E7B-A81D-1A30C02B51C9}">
      <dgm:prSet/>
      <dgm:spPr/>
      <dgm:t>
        <a:bodyPr/>
        <a:lstStyle/>
        <a:p>
          <a:endParaRPr lang="en-IL"/>
        </a:p>
      </dgm:t>
    </dgm:pt>
    <dgm:pt modelId="{47B57C41-803D-4F80-8D6E-3CEC6AFA5A15}">
      <dgm:prSet phldrT="[טקסט]"/>
      <dgm:spPr/>
      <dgm:t>
        <a:bodyPr/>
        <a:lstStyle/>
        <a:p>
          <a:pPr algn="l" rtl="0"/>
          <a:r>
            <a:rPr lang="en-US" dirty="0"/>
            <a:t>Patch cropping</a:t>
          </a:r>
        </a:p>
      </dgm:t>
    </dgm:pt>
    <dgm:pt modelId="{F4A1365F-1FC8-4495-B34D-EC0A3865A1D4}" type="parTrans" cxnId="{6B3E8B59-9EF4-4E87-8F8A-232EF23A7353}">
      <dgm:prSet/>
      <dgm:spPr/>
      <dgm:t>
        <a:bodyPr/>
        <a:lstStyle/>
        <a:p>
          <a:endParaRPr lang="en-IL"/>
        </a:p>
      </dgm:t>
    </dgm:pt>
    <dgm:pt modelId="{C7D39CDF-A190-46D8-B971-D11D3B8B2DDB}" type="sibTrans" cxnId="{6B3E8B59-9EF4-4E87-8F8A-232EF23A7353}">
      <dgm:prSet/>
      <dgm:spPr/>
      <dgm:t>
        <a:bodyPr/>
        <a:lstStyle/>
        <a:p>
          <a:endParaRPr lang="en-IL"/>
        </a:p>
      </dgm:t>
    </dgm:pt>
    <dgm:pt modelId="{330ACB1F-C8E4-446F-9736-9B008308EDE7}">
      <dgm:prSet phldrT="[טקסט]"/>
      <dgm:spPr/>
      <dgm:t>
        <a:bodyPr/>
        <a:lstStyle/>
        <a:p>
          <a:pPr algn="l" rtl="0"/>
          <a:r>
            <a:rPr lang="en-US" dirty="0" err="1"/>
            <a:t>DenseNet</a:t>
          </a:r>
          <a:r>
            <a:rPr lang="en-US" dirty="0"/>
            <a:t> Block</a:t>
          </a:r>
        </a:p>
      </dgm:t>
    </dgm:pt>
    <dgm:pt modelId="{D9B04BCD-D509-4A67-A465-2C583332D1DB}" type="sibTrans" cxnId="{C44FEDE0-8340-44B8-86CD-B82E983863FD}">
      <dgm:prSet/>
      <dgm:spPr/>
      <dgm:t>
        <a:bodyPr/>
        <a:lstStyle/>
        <a:p>
          <a:endParaRPr lang="en-IL"/>
        </a:p>
      </dgm:t>
    </dgm:pt>
    <dgm:pt modelId="{462BD9E2-B04E-4171-94D4-A83A4A0FBAB8}" type="parTrans" cxnId="{C44FEDE0-8340-44B8-86CD-B82E983863FD}">
      <dgm:prSet/>
      <dgm:spPr/>
      <dgm:t>
        <a:bodyPr/>
        <a:lstStyle/>
        <a:p>
          <a:endParaRPr lang="en-IL"/>
        </a:p>
      </dgm:t>
    </dgm:pt>
    <dgm:pt modelId="{B3EAB497-EE36-4E4D-A60C-1C08933807C6}">
      <dgm:prSet phldrT="[טקסט]"/>
      <dgm:spPr/>
      <dgm:t>
        <a:bodyPr/>
        <a:lstStyle/>
        <a:p>
          <a:pPr algn="l" rtl="0"/>
          <a:r>
            <a:rPr lang="en-US" dirty="0"/>
            <a:t>Two-Pathway Block</a:t>
          </a:r>
          <a:endParaRPr lang="he-IL" dirty="0"/>
        </a:p>
      </dgm:t>
    </dgm:pt>
    <dgm:pt modelId="{60A8EBC5-5C6B-47BC-B12A-E9423C7E2470}" type="parTrans" cxnId="{051C00C1-F10D-48FB-B706-79FB54AAF8DA}">
      <dgm:prSet/>
      <dgm:spPr/>
      <dgm:t>
        <a:bodyPr/>
        <a:lstStyle/>
        <a:p>
          <a:endParaRPr lang="en-IL"/>
        </a:p>
      </dgm:t>
    </dgm:pt>
    <dgm:pt modelId="{69BD75F1-6333-4174-93A1-EC3FFAB1917B}" type="sibTrans" cxnId="{051C00C1-F10D-48FB-B706-79FB54AAF8DA}">
      <dgm:prSet/>
      <dgm:spPr/>
      <dgm:t>
        <a:bodyPr/>
        <a:lstStyle/>
        <a:p>
          <a:endParaRPr lang="en-IL"/>
        </a:p>
      </dgm:t>
    </dgm:pt>
    <dgm:pt modelId="{A67E6A11-54A9-4325-BDA5-7187FA8298D5}">
      <dgm:prSet phldrT="[טקסט]"/>
      <dgm:spPr/>
      <dgm:t>
        <a:bodyPr/>
        <a:lstStyle/>
        <a:p>
          <a:pPr algn="l" rtl="0"/>
          <a:r>
            <a:rPr lang="en-US" dirty="0" err="1"/>
            <a:t>ResNet</a:t>
          </a:r>
          <a:r>
            <a:rPr lang="en-US" dirty="0"/>
            <a:t> Block</a:t>
          </a:r>
          <a:endParaRPr lang="he-IL" dirty="0"/>
        </a:p>
      </dgm:t>
    </dgm:pt>
    <dgm:pt modelId="{951E6FFE-4C1F-4842-A189-77CD35D8C4F3}" type="parTrans" cxnId="{B8D15B5D-62B9-4CE4-9CBB-0F2196EE8E3F}">
      <dgm:prSet/>
      <dgm:spPr/>
      <dgm:t>
        <a:bodyPr/>
        <a:lstStyle/>
        <a:p>
          <a:endParaRPr lang="en-IL"/>
        </a:p>
      </dgm:t>
    </dgm:pt>
    <dgm:pt modelId="{EE4A0A2C-81F3-4960-99A9-9482E3A6EEF6}" type="sibTrans" cxnId="{B8D15B5D-62B9-4CE4-9CBB-0F2196EE8E3F}">
      <dgm:prSet/>
      <dgm:spPr/>
      <dgm:t>
        <a:bodyPr/>
        <a:lstStyle/>
        <a:p>
          <a:endParaRPr lang="en-IL"/>
        </a:p>
      </dgm:t>
    </dgm:pt>
    <dgm:pt modelId="{75375C08-A7CB-4D57-90AB-84062D2FD663}">
      <dgm:prSet/>
      <dgm:spPr/>
      <dgm:t>
        <a:bodyPr/>
        <a:lstStyle/>
        <a:p>
          <a:pPr rtl="0"/>
          <a:r>
            <a:rPr lang="en-US" b="1" dirty="0"/>
            <a:t>Training procedures</a:t>
          </a:r>
          <a:endParaRPr lang="he-IL" b="1" dirty="0"/>
        </a:p>
      </dgm:t>
    </dgm:pt>
    <dgm:pt modelId="{D8F157E1-63A2-4532-A69E-C12D1B2F9295}" type="parTrans" cxnId="{58B08999-7A3F-4E3B-B2AF-B14498E8E946}">
      <dgm:prSet/>
      <dgm:spPr/>
      <dgm:t>
        <a:bodyPr/>
        <a:lstStyle/>
        <a:p>
          <a:endParaRPr lang="en-IL"/>
        </a:p>
      </dgm:t>
    </dgm:pt>
    <dgm:pt modelId="{FD3830B7-7AC3-4CBA-920E-0BBB3FEAB8F1}" type="sibTrans" cxnId="{58B08999-7A3F-4E3B-B2AF-B14498E8E946}">
      <dgm:prSet/>
      <dgm:spPr/>
      <dgm:t>
        <a:bodyPr/>
        <a:lstStyle/>
        <a:p>
          <a:endParaRPr lang="en-IL"/>
        </a:p>
      </dgm:t>
    </dgm:pt>
    <dgm:pt modelId="{27BBEEB8-BC6C-4069-966D-B9A4E7B084A7}">
      <dgm:prSet phldrT="[טקסט]"/>
      <dgm:spPr/>
      <dgm:t>
        <a:bodyPr/>
        <a:lstStyle/>
        <a:p>
          <a:pPr rtl="0"/>
          <a:r>
            <a:rPr lang="en-US" dirty="0"/>
            <a:t>20 HGG</a:t>
          </a:r>
          <a:endParaRPr lang="he-IL" dirty="0"/>
        </a:p>
      </dgm:t>
    </dgm:pt>
    <dgm:pt modelId="{408AD465-BA95-4837-AC79-354D3DAAA159}" type="parTrans" cxnId="{9E3802D9-8AAB-4A3E-AF2E-D3AF4B6BF548}">
      <dgm:prSet/>
      <dgm:spPr/>
      <dgm:t>
        <a:bodyPr/>
        <a:lstStyle/>
        <a:p>
          <a:endParaRPr lang="en-IL"/>
        </a:p>
      </dgm:t>
    </dgm:pt>
    <dgm:pt modelId="{B268263C-C0FF-4E5E-9DF2-BBC959F07631}" type="sibTrans" cxnId="{9E3802D9-8AAB-4A3E-AF2E-D3AF4B6BF548}">
      <dgm:prSet/>
      <dgm:spPr/>
      <dgm:t>
        <a:bodyPr/>
        <a:lstStyle/>
        <a:p>
          <a:endParaRPr lang="en-IL"/>
        </a:p>
      </dgm:t>
    </dgm:pt>
    <dgm:pt modelId="{A1DD6A26-D16A-44C6-BE0D-D5478BFC5F3D}">
      <dgm:prSet phldrT="[טקסט]"/>
      <dgm:spPr/>
      <dgm:t>
        <a:bodyPr/>
        <a:lstStyle/>
        <a:p>
          <a:pPr rtl="0"/>
          <a:r>
            <a:rPr lang="en-US" dirty="0"/>
            <a:t>10 LGG</a:t>
          </a:r>
          <a:endParaRPr lang="he-IL" dirty="0"/>
        </a:p>
      </dgm:t>
    </dgm:pt>
    <dgm:pt modelId="{D46299D8-7989-42D0-9E0E-4CD2FC65369A}" type="parTrans" cxnId="{3F2324A6-1AE3-4032-AD1E-7CD1EEB36B14}">
      <dgm:prSet/>
      <dgm:spPr/>
      <dgm:t>
        <a:bodyPr/>
        <a:lstStyle/>
        <a:p>
          <a:endParaRPr lang="en-IL"/>
        </a:p>
      </dgm:t>
    </dgm:pt>
    <dgm:pt modelId="{81C150E2-DD70-4D0C-9BC7-C769DB2D6BDB}" type="sibTrans" cxnId="{3F2324A6-1AE3-4032-AD1E-7CD1EEB36B14}">
      <dgm:prSet/>
      <dgm:spPr/>
      <dgm:t>
        <a:bodyPr/>
        <a:lstStyle/>
        <a:p>
          <a:endParaRPr lang="en-IL"/>
        </a:p>
      </dgm:t>
    </dgm:pt>
    <dgm:pt modelId="{2A53F448-3527-4137-9FEC-0C0FE79E2615}">
      <dgm:prSet phldrT="[טקסט]"/>
      <dgm:spPr/>
      <dgm:t>
        <a:bodyPr/>
        <a:lstStyle/>
        <a:p>
          <a:pPr rtl="0"/>
          <a:r>
            <a:rPr lang="en-US" dirty="0"/>
            <a:t>Format NIFTI</a:t>
          </a:r>
          <a:endParaRPr lang="he-IL" dirty="0"/>
        </a:p>
      </dgm:t>
    </dgm:pt>
    <dgm:pt modelId="{BFAD5331-C9FD-46BE-8BF0-8AA6A1E1B4BF}" type="parTrans" cxnId="{32481423-70C0-4ABD-92FD-837DEA23556C}">
      <dgm:prSet/>
      <dgm:spPr/>
      <dgm:t>
        <a:bodyPr/>
        <a:lstStyle/>
        <a:p>
          <a:endParaRPr lang="en-IL"/>
        </a:p>
      </dgm:t>
    </dgm:pt>
    <dgm:pt modelId="{7A2C3C48-BC1C-4411-A225-BA071A0418D1}" type="sibTrans" cxnId="{32481423-70C0-4ABD-92FD-837DEA23556C}">
      <dgm:prSet/>
      <dgm:spPr/>
      <dgm:t>
        <a:bodyPr/>
        <a:lstStyle/>
        <a:p>
          <a:endParaRPr lang="en-IL"/>
        </a:p>
      </dgm:t>
    </dgm:pt>
    <dgm:pt modelId="{FA3DDB68-BF8C-4B17-ACB3-A3D1C90CA1BB}">
      <dgm:prSet phldrT="[טקסט]"/>
      <dgm:spPr/>
      <dgm:t>
        <a:bodyPr/>
        <a:lstStyle/>
        <a:p>
          <a:pPr rtl="0"/>
          <a:r>
            <a:rPr lang="en-US" dirty="0"/>
            <a:t>Pixel values - unnormalized</a:t>
          </a:r>
        </a:p>
        <a:p>
          <a:pPr rtl="0"/>
          <a:r>
            <a:rPr lang="en-US" dirty="0"/>
            <a:t> </a:t>
          </a:r>
          <a:endParaRPr lang="he-IL" dirty="0"/>
        </a:p>
      </dgm:t>
    </dgm:pt>
    <dgm:pt modelId="{F010A2DF-7739-4C02-B2E6-B824B9DDD03A}" type="parTrans" cxnId="{B5703853-24BB-46E1-8587-5E94DA1E3B78}">
      <dgm:prSet/>
      <dgm:spPr/>
      <dgm:t>
        <a:bodyPr/>
        <a:lstStyle/>
        <a:p>
          <a:endParaRPr lang="en-IL"/>
        </a:p>
      </dgm:t>
    </dgm:pt>
    <dgm:pt modelId="{798B28D4-C275-4DBB-B466-90440FCC5F2E}" type="sibTrans" cxnId="{B5703853-24BB-46E1-8587-5E94DA1E3B78}">
      <dgm:prSet/>
      <dgm:spPr/>
      <dgm:t>
        <a:bodyPr/>
        <a:lstStyle/>
        <a:p>
          <a:endParaRPr lang="en-IL"/>
        </a:p>
      </dgm:t>
    </dgm:pt>
    <dgm:pt modelId="{ED566C75-B28A-4BD3-B107-62F6B1058783}">
      <dgm:prSet/>
      <dgm:spPr/>
      <dgm:t>
        <a:bodyPr/>
        <a:lstStyle/>
        <a:p>
          <a:pPr rtl="0"/>
          <a:r>
            <a:rPr lang="en-US" b="1" u="none" dirty="0"/>
            <a:t>Optimizers (</a:t>
          </a:r>
          <a:r>
            <a:rPr lang="en-US" b="0" dirty="0"/>
            <a:t>SGD Momentum, Adam)</a:t>
          </a:r>
          <a:endParaRPr lang="he-IL" b="1" u="none" dirty="0"/>
        </a:p>
      </dgm:t>
    </dgm:pt>
    <dgm:pt modelId="{5C81F309-51F7-4CEE-A55E-7D07296B91FC}" type="parTrans" cxnId="{608AF4D1-BB69-4A51-A689-197EAEEC1DDF}">
      <dgm:prSet/>
      <dgm:spPr/>
      <dgm:t>
        <a:bodyPr/>
        <a:lstStyle/>
        <a:p>
          <a:endParaRPr lang="en-IL"/>
        </a:p>
      </dgm:t>
    </dgm:pt>
    <dgm:pt modelId="{89BB32D0-701F-49EE-8255-D544945C8BB5}" type="sibTrans" cxnId="{608AF4D1-BB69-4A51-A689-197EAEEC1DDF}">
      <dgm:prSet/>
      <dgm:spPr/>
      <dgm:t>
        <a:bodyPr/>
        <a:lstStyle/>
        <a:p>
          <a:endParaRPr lang="en-IL"/>
        </a:p>
      </dgm:t>
    </dgm:pt>
    <dgm:pt modelId="{E0EDC469-A44F-4CFB-8A0F-F30FA21C1567}">
      <dgm:prSet/>
      <dgm:spPr/>
      <dgm:t>
        <a:bodyPr/>
        <a:lstStyle/>
        <a:p>
          <a:pPr rtl="0"/>
          <a:r>
            <a:rPr lang="en-US" b="1" dirty="0"/>
            <a:t>Learning Rate (</a:t>
          </a:r>
          <a:r>
            <a:rPr lang="en-US" b="0" dirty="0"/>
            <a:t>Scheduler, Cyclic)</a:t>
          </a:r>
          <a:endParaRPr lang="he-IL" b="1" dirty="0"/>
        </a:p>
      </dgm:t>
    </dgm:pt>
    <dgm:pt modelId="{AA9F63F9-2641-43B8-BFAC-73E7274D60D3}" type="parTrans" cxnId="{6A8D648E-1892-4B3E-85E5-34A09B8765B9}">
      <dgm:prSet/>
      <dgm:spPr/>
      <dgm:t>
        <a:bodyPr/>
        <a:lstStyle/>
        <a:p>
          <a:endParaRPr lang="en-IL"/>
        </a:p>
      </dgm:t>
    </dgm:pt>
    <dgm:pt modelId="{FD7B4B6E-2C61-4A41-854A-BABC691B69CC}" type="sibTrans" cxnId="{6A8D648E-1892-4B3E-85E5-34A09B8765B9}">
      <dgm:prSet/>
      <dgm:spPr/>
      <dgm:t>
        <a:bodyPr/>
        <a:lstStyle/>
        <a:p>
          <a:endParaRPr lang="en-IL"/>
        </a:p>
      </dgm:t>
    </dgm:pt>
    <dgm:pt modelId="{477ABE50-1BAF-45C2-835F-3FB84B65191B}">
      <dgm:prSet/>
      <dgm:spPr/>
      <dgm:t>
        <a:bodyPr/>
        <a:lstStyle/>
        <a:p>
          <a:pPr rtl="0"/>
          <a:endParaRPr lang="he-IL" b="1" dirty="0"/>
        </a:p>
      </dgm:t>
    </dgm:pt>
    <dgm:pt modelId="{813DF3EF-6112-4645-97A5-EE693417120A}" type="parTrans" cxnId="{90F57345-021C-4EE9-AED6-FEFCA35B63E9}">
      <dgm:prSet/>
      <dgm:spPr/>
      <dgm:t>
        <a:bodyPr/>
        <a:lstStyle/>
        <a:p>
          <a:endParaRPr lang="en-IL"/>
        </a:p>
      </dgm:t>
    </dgm:pt>
    <dgm:pt modelId="{BEFBBB27-0CB4-48E4-816B-E16C23058DD0}" type="sibTrans" cxnId="{90F57345-021C-4EE9-AED6-FEFCA35B63E9}">
      <dgm:prSet/>
      <dgm:spPr/>
      <dgm:t>
        <a:bodyPr/>
        <a:lstStyle/>
        <a:p>
          <a:endParaRPr lang="en-IL"/>
        </a:p>
      </dgm:t>
    </dgm:pt>
    <dgm:pt modelId="{EC4E9D5E-6F07-49C0-AC73-BB4659B45B3E}">
      <dgm:prSet/>
      <dgm:spPr/>
      <dgm:t>
        <a:bodyPr/>
        <a:lstStyle/>
        <a:p>
          <a:pPr rtl="0"/>
          <a:r>
            <a:rPr lang="en-US" b="1" dirty="0"/>
            <a:t>Loss Functions</a:t>
          </a:r>
          <a:endParaRPr lang="he-IL" b="1" dirty="0"/>
        </a:p>
      </dgm:t>
    </dgm:pt>
    <dgm:pt modelId="{3B478D65-ACFE-44DD-8533-2935910B26AA}" type="parTrans" cxnId="{6015FE69-1125-4D6C-ADDD-B0CF1BD64976}">
      <dgm:prSet/>
      <dgm:spPr/>
      <dgm:t>
        <a:bodyPr/>
        <a:lstStyle/>
        <a:p>
          <a:endParaRPr lang="en-IL"/>
        </a:p>
      </dgm:t>
    </dgm:pt>
    <dgm:pt modelId="{7EB9CFE3-4F57-4CBC-9814-F09BF2CD5043}" type="sibTrans" cxnId="{6015FE69-1125-4D6C-ADDD-B0CF1BD64976}">
      <dgm:prSet/>
      <dgm:spPr/>
      <dgm:t>
        <a:bodyPr/>
        <a:lstStyle/>
        <a:p>
          <a:endParaRPr lang="en-IL"/>
        </a:p>
      </dgm:t>
    </dgm:pt>
    <dgm:pt modelId="{F676933F-0969-4F1F-8BA0-B1DABD839526}">
      <dgm:prSet phldrT="[טקסט]"/>
      <dgm:spPr/>
      <dgm:t>
        <a:bodyPr/>
        <a:lstStyle/>
        <a:p>
          <a:pPr algn="l" rtl="0"/>
          <a:r>
            <a:rPr lang="en-US" dirty="0"/>
            <a:t>Randomization</a:t>
          </a:r>
        </a:p>
      </dgm:t>
    </dgm:pt>
    <dgm:pt modelId="{0D9E9796-FC9B-4E12-A9B8-18E59DE31F31}" type="parTrans" cxnId="{1AC2E1FC-36BB-4003-9ADE-006CE39D8D2B}">
      <dgm:prSet/>
      <dgm:spPr/>
      <dgm:t>
        <a:bodyPr/>
        <a:lstStyle/>
        <a:p>
          <a:endParaRPr lang="en-IL"/>
        </a:p>
      </dgm:t>
    </dgm:pt>
    <dgm:pt modelId="{820C6864-951A-4946-A5CA-37846EF561CF}" type="sibTrans" cxnId="{1AC2E1FC-36BB-4003-9ADE-006CE39D8D2B}">
      <dgm:prSet/>
      <dgm:spPr/>
      <dgm:t>
        <a:bodyPr/>
        <a:lstStyle/>
        <a:p>
          <a:endParaRPr lang="en-IL"/>
        </a:p>
      </dgm:t>
    </dgm:pt>
    <dgm:pt modelId="{4BF6110A-D81E-4DAF-9D24-3DFB1A1490F0}" type="pres">
      <dgm:prSet presAssocID="{6DDCBF4D-5119-4233-A1D0-ACBAF04ECDCD}" presName="Name0" presStyleCnt="0">
        <dgm:presLayoutVars>
          <dgm:dir/>
          <dgm:resizeHandles val="exact"/>
        </dgm:presLayoutVars>
      </dgm:prSet>
      <dgm:spPr/>
    </dgm:pt>
    <dgm:pt modelId="{D7360941-B95D-4B8C-9219-18DEF9E4FFCF}" type="pres">
      <dgm:prSet presAssocID="{6DDCBF4D-5119-4233-A1D0-ACBAF04ECDCD}" presName="fgShape" presStyleLbl="fgShp" presStyleIdx="0" presStyleCnt="1" custLinFactNeighborX="725" custLinFactNeighborY="-11478"/>
      <dgm:spPr/>
    </dgm:pt>
    <dgm:pt modelId="{DC1F7297-3C4D-47E1-B584-83186185D64D}" type="pres">
      <dgm:prSet presAssocID="{6DDCBF4D-5119-4233-A1D0-ACBAF04ECDCD}" presName="linComp" presStyleCnt="0"/>
      <dgm:spPr/>
    </dgm:pt>
    <dgm:pt modelId="{93D13104-2AE0-45BA-8792-8E94D31163B5}" type="pres">
      <dgm:prSet presAssocID="{02FD6FDD-C946-428E-961D-85CD354A4930}" presName="compNode" presStyleCnt="0"/>
      <dgm:spPr/>
    </dgm:pt>
    <dgm:pt modelId="{42F1CF57-5D0F-483D-87BD-3A3D189B47CA}" type="pres">
      <dgm:prSet presAssocID="{02FD6FDD-C946-428E-961D-85CD354A4930}" presName="bkgdShape" presStyleLbl="node1" presStyleIdx="0" presStyleCnt="4"/>
      <dgm:spPr/>
    </dgm:pt>
    <dgm:pt modelId="{438A8A6F-17A0-4D85-8A27-63ADB5403CBD}" type="pres">
      <dgm:prSet presAssocID="{02FD6FDD-C946-428E-961D-85CD354A4930}" presName="nodeTx" presStyleLbl="node1" presStyleIdx="0" presStyleCnt="4">
        <dgm:presLayoutVars>
          <dgm:bulletEnabled val="1"/>
        </dgm:presLayoutVars>
      </dgm:prSet>
      <dgm:spPr/>
    </dgm:pt>
    <dgm:pt modelId="{BAB441E1-4A34-45F5-8D6A-DD8735A2F4A6}" type="pres">
      <dgm:prSet presAssocID="{02FD6FDD-C946-428E-961D-85CD354A4930}" presName="invisiNode" presStyleLbl="node1" presStyleIdx="0" presStyleCnt="4"/>
      <dgm:spPr/>
    </dgm:pt>
    <dgm:pt modelId="{24AF1A2E-8E0F-4D98-87D9-AC84639D9C3B}" type="pres">
      <dgm:prSet presAssocID="{02FD6FDD-C946-428E-961D-85CD354A4930}" presName="imagNode" presStyleLbl="f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dgm:spPr>
    </dgm:pt>
    <dgm:pt modelId="{0364D771-27FF-49A4-9BD4-5F8A78F3ECCD}" type="pres">
      <dgm:prSet presAssocID="{7984126C-B330-4392-9CDD-A5CEBAFB9383}" presName="sibTrans" presStyleLbl="sibTrans2D1" presStyleIdx="0" presStyleCnt="0"/>
      <dgm:spPr/>
    </dgm:pt>
    <dgm:pt modelId="{D0102EC0-B659-49A4-84D8-BB42BFD6AED4}" type="pres">
      <dgm:prSet presAssocID="{9B6ED555-E06E-40FC-8BEF-D100F235DE1A}" presName="compNode" presStyleCnt="0"/>
      <dgm:spPr/>
    </dgm:pt>
    <dgm:pt modelId="{B7FCAF21-87ED-47AE-8CAB-8DF1A284FB6C}" type="pres">
      <dgm:prSet presAssocID="{9B6ED555-E06E-40FC-8BEF-D100F235DE1A}" presName="bkgdShape" presStyleLbl="node1" presStyleIdx="1" presStyleCnt="4"/>
      <dgm:spPr/>
    </dgm:pt>
    <dgm:pt modelId="{96D3F93C-1180-47EA-8D0F-65652684577F}" type="pres">
      <dgm:prSet presAssocID="{9B6ED555-E06E-40FC-8BEF-D100F235DE1A}" presName="nodeTx" presStyleLbl="node1" presStyleIdx="1" presStyleCnt="4">
        <dgm:presLayoutVars>
          <dgm:bulletEnabled val="1"/>
        </dgm:presLayoutVars>
      </dgm:prSet>
      <dgm:spPr/>
    </dgm:pt>
    <dgm:pt modelId="{9EE9A4AB-90C8-4F46-B1AD-BD944CC3C8CE}" type="pres">
      <dgm:prSet presAssocID="{9B6ED555-E06E-40FC-8BEF-D100F235DE1A}" presName="invisiNode" presStyleLbl="node1" presStyleIdx="1" presStyleCnt="4"/>
      <dgm:spPr/>
    </dgm:pt>
    <dgm:pt modelId="{69ADAAC2-9D73-4FE2-9093-1D10C07711BC}" type="pres">
      <dgm:prSet presAssocID="{9B6ED555-E06E-40FC-8BEF-D100F235DE1A}" presName="imagNode" presStyleLbl="fgImgPlac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8020F80A-AC65-4AFF-BB2F-8711AC81D8CF}" type="pres">
      <dgm:prSet presAssocID="{1D6D376E-C6F4-462B-BEA9-3C01BD0E6FA6}" presName="sibTrans" presStyleLbl="sibTrans2D1" presStyleIdx="0" presStyleCnt="0"/>
      <dgm:spPr/>
    </dgm:pt>
    <dgm:pt modelId="{0A78A4DC-D3B2-4D4F-B3FA-3FE0004C48F8}" type="pres">
      <dgm:prSet presAssocID="{205A54D4-5D4D-49FF-B140-D06AF78A838C}" presName="compNode" presStyleCnt="0"/>
      <dgm:spPr/>
    </dgm:pt>
    <dgm:pt modelId="{B23AA877-BE82-43E5-A5F1-A76895290CFB}" type="pres">
      <dgm:prSet presAssocID="{205A54D4-5D4D-49FF-B140-D06AF78A838C}" presName="bkgdShape" presStyleLbl="node1" presStyleIdx="2" presStyleCnt="4"/>
      <dgm:spPr/>
    </dgm:pt>
    <dgm:pt modelId="{968AEA6D-D6E3-4CA9-BEA0-8713D0E3C1DB}" type="pres">
      <dgm:prSet presAssocID="{205A54D4-5D4D-49FF-B140-D06AF78A838C}" presName="nodeTx" presStyleLbl="node1" presStyleIdx="2" presStyleCnt="4">
        <dgm:presLayoutVars>
          <dgm:bulletEnabled val="1"/>
        </dgm:presLayoutVars>
      </dgm:prSet>
      <dgm:spPr/>
    </dgm:pt>
    <dgm:pt modelId="{65C6E3B7-806A-411D-A4AF-CF6AF8E5ADAA}" type="pres">
      <dgm:prSet presAssocID="{205A54D4-5D4D-49FF-B140-D06AF78A838C}" presName="invisiNode" presStyleLbl="node1" presStyleIdx="2" presStyleCnt="4"/>
      <dgm:spPr/>
    </dgm:pt>
    <dgm:pt modelId="{207EE5C4-F508-4201-847E-39781261F553}" type="pres">
      <dgm:prSet presAssocID="{205A54D4-5D4D-49FF-B140-D06AF78A838C}" presName="imagNode" presStyleLbl="fgImgPlace1" presStyleIdx="2" presStyleCnt="4"/>
      <dgm:spPr>
        <a:blipFill rotWithShape="1">
          <a:blip xmlns:r="http://schemas.openxmlformats.org/officeDocument/2006/relationships" r:embed="rId3"/>
          <a:srcRect/>
          <a:stretch>
            <a:fillRect l="-95000" r="-95000"/>
          </a:stretch>
        </a:blipFill>
      </dgm:spPr>
    </dgm:pt>
    <dgm:pt modelId="{D21AD29D-5F8E-491C-B880-600A6D86DF54}" type="pres">
      <dgm:prSet presAssocID="{55EDC3F8-7AB8-40F3-9269-B513DA085397}" presName="sibTrans" presStyleLbl="sibTrans2D1" presStyleIdx="0" presStyleCnt="0"/>
      <dgm:spPr/>
    </dgm:pt>
    <dgm:pt modelId="{E2EF60BA-4054-4196-98EF-E842F77365A9}" type="pres">
      <dgm:prSet presAssocID="{6F27A0A3-C565-476C-8EE6-65A8E09BCA87}" presName="compNode" presStyleCnt="0"/>
      <dgm:spPr/>
    </dgm:pt>
    <dgm:pt modelId="{E6B78E0A-EC07-44AF-A46D-C2D8EF752B68}" type="pres">
      <dgm:prSet presAssocID="{6F27A0A3-C565-476C-8EE6-65A8E09BCA87}" presName="bkgdShape" presStyleLbl="node1" presStyleIdx="3" presStyleCnt="4"/>
      <dgm:spPr/>
    </dgm:pt>
    <dgm:pt modelId="{6DB6914C-5C3C-40C8-87D9-16DC0E1C1F83}" type="pres">
      <dgm:prSet presAssocID="{6F27A0A3-C565-476C-8EE6-65A8E09BCA87}" presName="nodeTx" presStyleLbl="node1" presStyleIdx="3" presStyleCnt="4">
        <dgm:presLayoutVars>
          <dgm:bulletEnabled val="1"/>
        </dgm:presLayoutVars>
      </dgm:prSet>
      <dgm:spPr/>
    </dgm:pt>
    <dgm:pt modelId="{DA168ECB-61D7-4F28-B25D-CE88C2EF6293}" type="pres">
      <dgm:prSet presAssocID="{6F27A0A3-C565-476C-8EE6-65A8E09BCA87}" presName="invisiNode" presStyleLbl="node1" presStyleIdx="3" presStyleCnt="4"/>
      <dgm:spPr/>
    </dgm:pt>
    <dgm:pt modelId="{C6ADC709-1178-4FE9-8363-C725F02320DF}" type="pres">
      <dgm:prSet presAssocID="{6F27A0A3-C565-476C-8EE6-65A8E09BCA87}" presName="imagNode" presStyleLbl="fgImgPlace1" presStyleIdx="3" presStyleCnt="4"/>
      <dgm:spPr>
        <a:blipFill rotWithShape="1">
          <a:blip xmlns:r="http://schemas.openxmlformats.org/officeDocument/2006/relationships" r:embed="rId4"/>
          <a:srcRect/>
          <a:stretch>
            <a:fillRect l="-10000" r="-10000"/>
          </a:stretch>
        </a:blipFill>
      </dgm:spPr>
    </dgm:pt>
  </dgm:ptLst>
  <dgm:cxnLst>
    <dgm:cxn modelId="{2BD95D05-1E50-4919-A83B-4EA7D738ADD1}" type="presOf" srcId="{02FD6FDD-C946-428E-961D-85CD354A4930}" destId="{438A8A6F-17A0-4D85-8A27-63ADB5403CBD}" srcOrd="1" destOrd="0" presId="urn:microsoft.com/office/officeart/2005/8/layout/hList7"/>
    <dgm:cxn modelId="{F0206F07-D75E-4A13-AA77-39C99584C52F}" type="presOf" srcId="{02FD6FDD-C946-428E-961D-85CD354A4930}" destId="{42F1CF57-5D0F-483D-87BD-3A3D189B47CA}" srcOrd="0" destOrd="0" presId="urn:microsoft.com/office/officeart/2005/8/layout/hList7"/>
    <dgm:cxn modelId="{4F65BD08-A6D7-4C83-84EA-328A99422D89}" type="presOf" srcId="{ED566C75-B28A-4BD3-B107-62F6B1058783}" destId="{E6B78E0A-EC07-44AF-A46D-C2D8EF752B68}" srcOrd="0" destOrd="2" presId="urn:microsoft.com/office/officeart/2005/8/layout/hList7"/>
    <dgm:cxn modelId="{8CBDAA0A-4F8D-495D-94EE-3749A003C184}" type="presOf" srcId="{6F27A0A3-C565-476C-8EE6-65A8E09BCA87}" destId="{E6B78E0A-EC07-44AF-A46D-C2D8EF752B68}" srcOrd="0" destOrd="0" presId="urn:microsoft.com/office/officeart/2005/8/layout/hList7"/>
    <dgm:cxn modelId="{BB69C312-9BC0-4EAC-A1F6-32F11FC85821}" type="presOf" srcId="{53DDAD86-CDAA-4AB2-B29F-FA43D3BBA3A7}" destId="{B7FCAF21-87ED-47AE-8CAB-8DF1A284FB6C}" srcOrd="0" destOrd="2" presId="urn:microsoft.com/office/officeart/2005/8/layout/hList7"/>
    <dgm:cxn modelId="{32481423-70C0-4ABD-92FD-837DEA23556C}" srcId="{02FD6FDD-C946-428E-961D-85CD354A4930}" destId="{2A53F448-3527-4137-9FEC-0C0FE79E2615}" srcOrd="1" destOrd="0" parTransId="{BFAD5331-C9FD-46BE-8BF0-8AA6A1E1B4BF}" sibTransId="{7A2C3C48-BC1C-4411-A225-BA071A0418D1}"/>
    <dgm:cxn modelId="{8D574726-F5E7-4CAF-990A-683BD0BC761B}" type="presOf" srcId="{E0EDC469-A44F-4CFB-8A0F-F30FA21C1567}" destId="{E6B78E0A-EC07-44AF-A46D-C2D8EF752B68}" srcOrd="0" destOrd="3" presId="urn:microsoft.com/office/officeart/2005/8/layout/hList7"/>
    <dgm:cxn modelId="{9B92F62B-59B9-492B-86FF-FF62748A8387}" type="presOf" srcId="{6F27A0A3-C565-476C-8EE6-65A8E09BCA87}" destId="{6DB6914C-5C3C-40C8-87D9-16DC0E1C1F83}" srcOrd="1" destOrd="0" presId="urn:microsoft.com/office/officeart/2005/8/layout/hList7"/>
    <dgm:cxn modelId="{B83BA22C-F237-4690-8285-07945CB9EBA3}" type="presOf" srcId="{7984126C-B330-4392-9CDD-A5CEBAFB9383}" destId="{0364D771-27FF-49A4-9BD4-5F8A78F3ECCD}" srcOrd="0" destOrd="0" presId="urn:microsoft.com/office/officeart/2005/8/layout/hList7"/>
    <dgm:cxn modelId="{B6376A2E-A034-4A0F-967F-379408C2E3B1}" type="presOf" srcId="{E9DF68D8-F383-4C6B-973C-09E8D2CAF96E}" destId="{B7FCAF21-87ED-47AE-8CAB-8DF1A284FB6C}" srcOrd="0" destOrd="5" presId="urn:microsoft.com/office/officeart/2005/8/layout/hList7"/>
    <dgm:cxn modelId="{46EF2930-9C1A-40A2-85BB-9FDCC812D17B}" type="presOf" srcId="{B6EAC9B3-8E38-4A3A-961E-674D58754D7F}" destId="{B7FCAF21-87ED-47AE-8CAB-8DF1A284FB6C}" srcOrd="0" destOrd="3" presId="urn:microsoft.com/office/officeart/2005/8/layout/hList7"/>
    <dgm:cxn modelId="{6AFA4336-8953-4B6E-95A7-C14679AD77BB}" srcId="{6DDCBF4D-5119-4233-A1D0-ACBAF04ECDCD}" destId="{9B6ED555-E06E-40FC-8BEF-D100F235DE1A}" srcOrd="1" destOrd="0" parTransId="{59B0B2C6-1BBE-40B6-90A1-F7DD6457D564}" sibTransId="{1D6D376E-C6F4-462B-BEA9-3C01BD0E6FA6}"/>
    <dgm:cxn modelId="{2C9DEB37-6396-4520-AF43-6BB1949481FD}" type="presOf" srcId="{9F59AF69-F510-4CDA-AD46-0465DF3CF41E}" destId="{B7FCAF21-87ED-47AE-8CAB-8DF1A284FB6C}" srcOrd="0" destOrd="1" presId="urn:microsoft.com/office/officeart/2005/8/layout/hList7"/>
    <dgm:cxn modelId="{A395D338-6548-4321-AB88-9F7DABCEAB62}" type="presOf" srcId="{F676933F-0969-4F1F-8BA0-B1DABD839526}" destId="{96D3F93C-1180-47EA-8D0F-65652684577F}" srcOrd="1" destOrd="6" presId="urn:microsoft.com/office/officeart/2005/8/layout/hList7"/>
    <dgm:cxn modelId="{41565C3C-9F32-4FFF-9552-E0F61C5BE5A9}" type="presOf" srcId="{FA3DDB68-BF8C-4B17-ACB3-A3D1C90CA1BB}" destId="{438A8A6F-17A0-4D85-8A27-63ADB5403CBD}" srcOrd="1" destOrd="5" presId="urn:microsoft.com/office/officeart/2005/8/layout/hList7"/>
    <dgm:cxn modelId="{B8D15B5D-62B9-4CE4-9CBB-0F2196EE8E3F}" srcId="{5A53B474-173B-4E06-B0C4-9A039CB8BEFB}" destId="{A67E6A11-54A9-4325-BDA5-7187FA8298D5}" srcOrd="2" destOrd="0" parTransId="{951E6FFE-4C1F-4842-A189-77CD35D8C4F3}" sibTransId="{EE4A0A2C-81F3-4960-99A9-9482E3A6EEF6}"/>
    <dgm:cxn modelId="{90F57345-021C-4EE9-AED6-FEFCA35B63E9}" srcId="{EC4E9D5E-6F07-49C0-AC73-BB4659B45B3E}" destId="{477ABE50-1BAF-45C2-835F-3FB84B65191B}" srcOrd="0" destOrd="0" parTransId="{813DF3EF-6112-4645-97A5-EE693417120A}" sibTransId="{BEFBBB27-0CB4-48E4-816B-E16C23058DD0}"/>
    <dgm:cxn modelId="{FFDB4366-551C-4E1C-A2E5-C29A11E71219}" srcId="{9B6ED555-E06E-40FC-8BEF-D100F235DE1A}" destId="{53DDAD86-CDAA-4AB2-B29F-FA43D3BBA3A7}" srcOrd="1" destOrd="0" parTransId="{BB4F2BB5-99F5-4D7E-AE95-DB8C459D84A5}" sibTransId="{AF29C690-EF58-4DB3-BE33-E9DA6D9808A9}"/>
    <dgm:cxn modelId="{6015FE69-1125-4D6C-ADDD-B0CF1BD64976}" srcId="{6F27A0A3-C565-476C-8EE6-65A8E09BCA87}" destId="{EC4E9D5E-6F07-49C0-AC73-BB4659B45B3E}" srcOrd="3" destOrd="0" parTransId="{3B478D65-ACFE-44DD-8533-2935910B26AA}" sibTransId="{7EB9CFE3-4F57-4CBC-9814-F09BF2CD5043}"/>
    <dgm:cxn modelId="{9045306C-DD77-4C93-AAD8-60D41149A1C6}" type="presOf" srcId="{205A54D4-5D4D-49FF-B140-D06AF78A838C}" destId="{968AEA6D-D6E3-4CA9-BEA0-8713D0E3C1DB}" srcOrd="1" destOrd="0" presId="urn:microsoft.com/office/officeart/2005/8/layout/hList7"/>
    <dgm:cxn modelId="{BBAB036E-B46F-4DBA-AFE9-50EE14DD3B26}" srcId="{205A54D4-5D4D-49FF-B140-D06AF78A838C}" destId="{5A53B474-173B-4E06-B0C4-9A039CB8BEFB}" srcOrd="0" destOrd="0" parTransId="{E457BF38-5E2A-40D6-A585-B21D16E18D60}" sibTransId="{372D23C0-61BE-4FD4-B255-6F50001C9BBE}"/>
    <dgm:cxn modelId="{2E40EF4E-4FB4-4652-A33A-53C44D079E81}" srcId="{6DDCBF4D-5119-4233-A1D0-ACBAF04ECDCD}" destId="{205A54D4-5D4D-49FF-B140-D06AF78A838C}" srcOrd="2" destOrd="0" parTransId="{D082EA3B-1DEE-4455-9FA4-7C49AD7821CC}" sibTransId="{55EDC3F8-7AB8-40F3-9269-B513DA085397}"/>
    <dgm:cxn modelId="{60CC2852-7352-485A-ACAA-17197442A8E0}" type="presOf" srcId="{A67E6A11-54A9-4325-BDA5-7187FA8298D5}" destId="{968AEA6D-D6E3-4CA9-BEA0-8713D0E3C1DB}" srcOrd="1" destOrd="4" presId="urn:microsoft.com/office/officeart/2005/8/layout/hList7"/>
    <dgm:cxn modelId="{D6220253-609B-44B0-83A4-91F975085FC4}" type="presOf" srcId="{E9DF68D8-F383-4C6B-973C-09E8D2CAF96E}" destId="{96D3F93C-1180-47EA-8D0F-65652684577F}" srcOrd="1" destOrd="5" presId="urn:microsoft.com/office/officeart/2005/8/layout/hList7"/>
    <dgm:cxn modelId="{B5703853-24BB-46E1-8587-5E94DA1E3B78}" srcId="{02FD6FDD-C946-428E-961D-85CD354A4930}" destId="{FA3DDB68-BF8C-4B17-ACB3-A3D1C90CA1BB}" srcOrd="2" destOrd="0" parTransId="{F010A2DF-7739-4C02-B2E6-B824B9DDD03A}" sibTransId="{798B28D4-C275-4DBB-B466-90440FCC5F2E}"/>
    <dgm:cxn modelId="{A3955354-E841-4517-A90A-103FA8B795DD}" type="presOf" srcId="{53DDAD86-CDAA-4AB2-B29F-FA43D3BBA3A7}" destId="{96D3F93C-1180-47EA-8D0F-65652684577F}" srcOrd="1" destOrd="2" presId="urn:microsoft.com/office/officeart/2005/8/layout/hList7"/>
    <dgm:cxn modelId="{17E4D977-7377-4796-9019-B56907D3A222}" type="presOf" srcId="{5A53B474-173B-4E06-B0C4-9A039CB8BEFB}" destId="{968AEA6D-D6E3-4CA9-BEA0-8713D0E3C1DB}" srcOrd="1" destOrd="1" presId="urn:microsoft.com/office/officeart/2005/8/layout/hList7"/>
    <dgm:cxn modelId="{541BC358-27A9-4036-8007-1B4BDCE17671}" type="presOf" srcId="{B3EAB497-EE36-4E4D-A60C-1C08933807C6}" destId="{968AEA6D-D6E3-4CA9-BEA0-8713D0E3C1DB}" srcOrd="1" destOrd="2" presId="urn:microsoft.com/office/officeart/2005/8/layout/hList7"/>
    <dgm:cxn modelId="{C735D858-E08E-45CD-A86A-11C84CD0EB72}" type="presOf" srcId="{EC4E9D5E-6F07-49C0-AC73-BB4659B45B3E}" destId="{6DB6914C-5C3C-40C8-87D9-16DC0E1C1F83}" srcOrd="1" destOrd="4" presId="urn:microsoft.com/office/officeart/2005/8/layout/hList7"/>
    <dgm:cxn modelId="{6B3E8B59-9EF4-4E87-8F8A-232EF23A7353}" srcId="{9B6ED555-E06E-40FC-8BEF-D100F235DE1A}" destId="{47B57C41-803D-4F80-8D6E-3CEC6AFA5A15}" srcOrd="3" destOrd="0" parTransId="{F4A1365F-1FC8-4495-B34D-EC0A3865A1D4}" sibTransId="{C7D39CDF-A190-46D8-B971-D11D3B8B2DDB}"/>
    <dgm:cxn modelId="{BCD2D379-2D8D-4D03-A25E-636C7CA04B2E}" type="presOf" srcId="{A67E6A11-54A9-4325-BDA5-7187FA8298D5}" destId="{B23AA877-BE82-43E5-A5F1-A76895290CFB}" srcOrd="0" destOrd="4" presId="urn:microsoft.com/office/officeart/2005/8/layout/hList7"/>
    <dgm:cxn modelId="{5FAE687A-1EBF-474D-9CA3-CBAB4C32A150}" type="presOf" srcId="{205A54D4-5D4D-49FF-B140-D06AF78A838C}" destId="{B23AA877-BE82-43E5-A5F1-A76895290CFB}" srcOrd="0" destOrd="0" presId="urn:microsoft.com/office/officeart/2005/8/layout/hList7"/>
    <dgm:cxn modelId="{E196167C-B49E-4090-8E7A-AC82200C0EC1}" type="presOf" srcId="{27BBEEB8-BC6C-4069-966D-B9A4E7B084A7}" destId="{42F1CF57-5D0F-483D-87BD-3A3D189B47CA}" srcOrd="0" destOrd="2" presId="urn:microsoft.com/office/officeart/2005/8/layout/hList7"/>
    <dgm:cxn modelId="{237C457E-3C01-4754-906B-AC4489176168}" type="presOf" srcId="{2A53F448-3527-4137-9FEC-0C0FE79E2615}" destId="{438A8A6F-17A0-4D85-8A27-63ADB5403CBD}" srcOrd="1" destOrd="4" presId="urn:microsoft.com/office/officeart/2005/8/layout/hList7"/>
    <dgm:cxn modelId="{21CC2581-D004-4A1E-B0C2-293AA5D80621}" type="presOf" srcId="{1D6D376E-C6F4-462B-BEA9-3C01BD0E6FA6}" destId="{8020F80A-AC65-4AFF-BB2F-8711AC81D8CF}" srcOrd="0" destOrd="0" presId="urn:microsoft.com/office/officeart/2005/8/layout/hList7"/>
    <dgm:cxn modelId="{F9801283-5474-4BB9-B827-EF4D06CF74EF}" type="presOf" srcId="{330ACB1F-C8E4-446F-9736-9B008308EDE7}" destId="{B23AA877-BE82-43E5-A5F1-A76895290CFB}" srcOrd="0" destOrd="3" presId="urn:microsoft.com/office/officeart/2005/8/layout/hList7"/>
    <dgm:cxn modelId="{34383B84-E7C0-4881-B5A8-80FEE4EC7A46}" type="presOf" srcId="{47B57C41-803D-4F80-8D6E-3CEC6AFA5A15}" destId="{96D3F93C-1180-47EA-8D0F-65652684577F}" srcOrd="1" destOrd="4" presId="urn:microsoft.com/office/officeart/2005/8/layout/hList7"/>
    <dgm:cxn modelId="{D533FB86-CC81-4F69-B755-E7ACE0E7B2A7}" srcId="{6DDCBF4D-5119-4233-A1D0-ACBAF04ECDCD}" destId="{6F27A0A3-C565-476C-8EE6-65A8E09BCA87}" srcOrd="3" destOrd="0" parTransId="{7724EF01-06A1-4E5D-8D64-C1778F654F73}" sibTransId="{A09E6BE5-60CC-40BC-A4B2-9A7C0D06D9B9}"/>
    <dgm:cxn modelId="{6A8D648E-1892-4B3E-85E5-34A09B8765B9}" srcId="{6F27A0A3-C565-476C-8EE6-65A8E09BCA87}" destId="{E0EDC469-A44F-4CFB-8A0F-F30FA21C1567}" srcOrd="2" destOrd="0" parTransId="{AA9F63F9-2641-43B8-BFAC-73E7274D60D3}" sibTransId="{FD7B4B6E-2C61-4A41-854A-BABC691B69CC}"/>
    <dgm:cxn modelId="{0C04778F-CA0B-427C-A392-BE76E543CC1C}" type="presOf" srcId="{9F59AF69-F510-4CDA-AD46-0465DF3CF41E}" destId="{96D3F93C-1180-47EA-8D0F-65652684577F}" srcOrd="1" destOrd="1" presId="urn:microsoft.com/office/officeart/2005/8/layout/hList7"/>
    <dgm:cxn modelId="{1EB43791-E134-4D15-B14A-28C98F24FC17}" type="presOf" srcId="{75375C08-A7CB-4D57-90AB-84062D2FD663}" destId="{E6B78E0A-EC07-44AF-A46D-C2D8EF752B68}" srcOrd="0" destOrd="1" presId="urn:microsoft.com/office/officeart/2005/8/layout/hList7"/>
    <dgm:cxn modelId="{53434C98-D3A8-4662-B4FF-3043842F5535}" type="presOf" srcId="{477ABE50-1BAF-45C2-835F-3FB84B65191B}" destId="{E6B78E0A-EC07-44AF-A46D-C2D8EF752B68}" srcOrd="0" destOrd="5" presId="urn:microsoft.com/office/officeart/2005/8/layout/hList7"/>
    <dgm:cxn modelId="{58B08999-7A3F-4E3B-B2AF-B14498E8E946}" srcId="{6F27A0A3-C565-476C-8EE6-65A8E09BCA87}" destId="{75375C08-A7CB-4D57-90AB-84062D2FD663}" srcOrd="0" destOrd="0" parTransId="{D8F157E1-63A2-4532-A69E-C12D1B2F9295}" sibTransId="{FD3830B7-7AC3-4CBA-920E-0BBB3FEAB8F1}"/>
    <dgm:cxn modelId="{BF569A99-0171-4E35-B4C3-7152771EEFBB}" type="presOf" srcId="{75375C08-A7CB-4D57-90AB-84062D2FD663}" destId="{6DB6914C-5C3C-40C8-87D9-16DC0E1C1F83}" srcOrd="1" destOrd="1" presId="urn:microsoft.com/office/officeart/2005/8/layout/hList7"/>
    <dgm:cxn modelId="{FA518DA1-0A81-41AF-BF95-80130E6C230A}" srcId="{9B6ED555-E06E-40FC-8BEF-D100F235DE1A}" destId="{B6EAC9B3-8E38-4A3A-961E-674D58754D7F}" srcOrd="2" destOrd="0" parTransId="{9F2038B2-799B-42A8-86E4-A2948FD9743B}" sibTransId="{E21B695C-5010-469D-9CEE-1F18E0E93FA7}"/>
    <dgm:cxn modelId="{E44B57A4-B344-4022-974F-E699D1C78EE7}" type="presOf" srcId="{9B6ED555-E06E-40FC-8BEF-D100F235DE1A}" destId="{B7FCAF21-87ED-47AE-8CAB-8DF1A284FB6C}" srcOrd="0" destOrd="0" presId="urn:microsoft.com/office/officeart/2005/8/layout/hList7"/>
    <dgm:cxn modelId="{3F2324A6-1AE3-4032-AD1E-7CD1EEB36B14}" srcId="{1DDA02D3-9ED9-48F2-91DC-7D08F7A0AA3E}" destId="{A1DD6A26-D16A-44C6-BE0D-D5478BFC5F3D}" srcOrd="1" destOrd="0" parTransId="{D46299D8-7989-42D0-9E0E-4CD2FC65369A}" sibTransId="{81C150E2-DD70-4D0C-9BC7-C769DB2D6BDB}"/>
    <dgm:cxn modelId="{01C036AD-626F-42CE-9114-AF6537972709}" type="presOf" srcId="{47B57C41-803D-4F80-8D6E-3CEC6AFA5A15}" destId="{B7FCAF21-87ED-47AE-8CAB-8DF1A284FB6C}" srcOrd="0" destOrd="4" presId="urn:microsoft.com/office/officeart/2005/8/layout/hList7"/>
    <dgm:cxn modelId="{025C69B0-2383-4C4E-812E-DDFB29C93C39}" type="presOf" srcId="{A1DD6A26-D16A-44C6-BE0D-D5478BFC5F3D}" destId="{42F1CF57-5D0F-483D-87BD-3A3D189B47CA}" srcOrd="0" destOrd="3" presId="urn:microsoft.com/office/officeart/2005/8/layout/hList7"/>
    <dgm:cxn modelId="{284CFAB4-019D-4D5A-9C06-3BB3752DAD3B}" type="presOf" srcId="{477ABE50-1BAF-45C2-835F-3FB84B65191B}" destId="{6DB6914C-5C3C-40C8-87D9-16DC0E1C1F83}" srcOrd="1" destOrd="5" presId="urn:microsoft.com/office/officeart/2005/8/layout/hList7"/>
    <dgm:cxn modelId="{B44F2AB6-FC7B-4DB4-BEA1-557628F81679}" srcId="{6DDCBF4D-5119-4233-A1D0-ACBAF04ECDCD}" destId="{02FD6FDD-C946-428E-961D-85CD354A4930}" srcOrd="0" destOrd="0" parTransId="{9D202B8E-2766-4B06-A70B-295E52C68D8F}" sibTransId="{7984126C-B330-4392-9CDD-A5CEBAFB9383}"/>
    <dgm:cxn modelId="{9D887CB9-F05B-484D-8E90-71AD8070BB55}" srcId="{9B6ED555-E06E-40FC-8BEF-D100F235DE1A}" destId="{9F59AF69-F510-4CDA-AD46-0465DF3CF41E}" srcOrd="0" destOrd="0" parTransId="{5D755075-7446-4A55-BC61-224E4B80F68E}" sibTransId="{F100B8F1-1EFA-48F4-9557-F931173EC470}"/>
    <dgm:cxn modelId="{051C00C1-F10D-48FB-B706-79FB54AAF8DA}" srcId="{5A53B474-173B-4E06-B0C4-9A039CB8BEFB}" destId="{B3EAB497-EE36-4E4D-A60C-1C08933807C6}" srcOrd="0" destOrd="0" parTransId="{60A8EBC5-5C6B-47BC-B12A-E9423C7E2470}" sibTransId="{69BD75F1-6333-4174-93A1-EC3FFAB1917B}"/>
    <dgm:cxn modelId="{D19080C3-8044-4A39-8750-25C3573233C0}" type="presOf" srcId="{2A53F448-3527-4137-9FEC-0C0FE79E2615}" destId="{42F1CF57-5D0F-483D-87BD-3A3D189B47CA}" srcOrd="0" destOrd="4" presId="urn:microsoft.com/office/officeart/2005/8/layout/hList7"/>
    <dgm:cxn modelId="{E3E81AC4-8AEA-4C9E-AA5B-48E138AFD506}" type="presOf" srcId="{55EDC3F8-7AB8-40F3-9269-B513DA085397}" destId="{D21AD29D-5F8E-491C-B880-600A6D86DF54}" srcOrd="0" destOrd="0" presId="urn:microsoft.com/office/officeart/2005/8/layout/hList7"/>
    <dgm:cxn modelId="{63EB7CC5-B4EB-4A01-A194-45FFF5DC47D9}" type="presOf" srcId="{5A53B474-173B-4E06-B0C4-9A039CB8BEFB}" destId="{B23AA877-BE82-43E5-A5F1-A76895290CFB}" srcOrd="0" destOrd="1" presId="urn:microsoft.com/office/officeart/2005/8/layout/hList7"/>
    <dgm:cxn modelId="{8C46EAC6-A985-4E7B-A81D-1A30C02B51C9}" srcId="{9B6ED555-E06E-40FC-8BEF-D100F235DE1A}" destId="{E9DF68D8-F383-4C6B-973C-09E8D2CAF96E}" srcOrd="4" destOrd="0" parTransId="{4AB8DAA8-C955-4548-9430-EE8BF6881BDC}" sibTransId="{3B50D2A4-2C8D-4F6F-B6AE-73CD5FEE32F9}"/>
    <dgm:cxn modelId="{E86D05C8-9B26-42AF-992F-72707086D799}" type="presOf" srcId="{27BBEEB8-BC6C-4069-966D-B9A4E7B084A7}" destId="{438A8A6F-17A0-4D85-8A27-63ADB5403CBD}" srcOrd="1" destOrd="2" presId="urn:microsoft.com/office/officeart/2005/8/layout/hList7"/>
    <dgm:cxn modelId="{5032F0CE-2462-4920-ABE2-3B7FEFC26E10}" type="presOf" srcId="{1DDA02D3-9ED9-48F2-91DC-7D08F7A0AA3E}" destId="{438A8A6F-17A0-4D85-8A27-63ADB5403CBD}" srcOrd="1" destOrd="1" presId="urn:microsoft.com/office/officeart/2005/8/layout/hList7"/>
    <dgm:cxn modelId="{8FFF9CD0-000E-4C5E-9546-E6DFA8D504AB}" type="presOf" srcId="{E0EDC469-A44F-4CFB-8A0F-F30FA21C1567}" destId="{6DB6914C-5C3C-40C8-87D9-16DC0E1C1F83}" srcOrd="1" destOrd="3" presId="urn:microsoft.com/office/officeart/2005/8/layout/hList7"/>
    <dgm:cxn modelId="{64A587D1-220E-43D5-8CB0-70B169EA2688}" type="presOf" srcId="{EC4E9D5E-6F07-49C0-AC73-BB4659B45B3E}" destId="{E6B78E0A-EC07-44AF-A46D-C2D8EF752B68}" srcOrd="0" destOrd="4" presId="urn:microsoft.com/office/officeart/2005/8/layout/hList7"/>
    <dgm:cxn modelId="{608AF4D1-BB69-4A51-A689-197EAEEC1DDF}" srcId="{6F27A0A3-C565-476C-8EE6-65A8E09BCA87}" destId="{ED566C75-B28A-4BD3-B107-62F6B1058783}" srcOrd="1" destOrd="0" parTransId="{5C81F309-51F7-4CEE-A55E-7D07296B91FC}" sibTransId="{89BB32D0-701F-49EE-8255-D544945C8BB5}"/>
    <dgm:cxn modelId="{FADB47D3-0275-41F2-8596-148FD2448396}" type="presOf" srcId="{B6EAC9B3-8E38-4A3A-961E-674D58754D7F}" destId="{96D3F93C-1180-47EA-8D0F-65652684577F}" srcOrd="1" destOrd="3" presId="urn:microsoft.com/office/officeart/2005/8/layout/hList7"/>
    <dgm:cxn modelId="{1262F3D4-9580-41D1-A4FC-4C3507A7D524}" type="presOf" srcId="{6DDCBF4D-5119-4233-A1D0-ACBAF04ECDCD}" destId="{4BF6110A-D81E-4DAF-9D24-3DFB1A1490F0}" srcOrd="0" destOrd="0" presId="urn:microsoft.com/office/officeart/2005/8/layout/hList7"/>
    <dgm:cxn modelId="{8758EBD5-CC75-4943-8F27-00E77E42AEBF}" type="presOf" srcId="{B3EAB497-EE36-4E4D-A60C-1C08933807C6}" destId="{B23AA877-BE82-43E5-A5F1-A76895290CFB}" srcOrd="0" destOrd="2" presId="urn:microsoft.com/office/officeart/2005/8/layout/hList7"/>
    <dgm:cxn modelId="{9E3802D9-8AAB-4A3E-AF2E-D3AF4B6BF548}" srcId="{1DDA02D3-9ED9-48F2-91DC-7D08F7A0AA3E}" destId="{27BBEEB8-BC6C-4069-966D-B9A4E7B084A7}" srcOrd="0" destOrd="0" parTransId="{408AD465-BA95-4837-AC79-354D3DAAA159}" sibTransId="{B268263C-C0FF-4E5E-9DF2-BBC959F07631}"/>
    <dgm:cxn modelId="{42651EDF-28CA-4837-A1E4-4078F179A752}" type="presOf" srcId="{ED566C75-B28A-4BD3-B107-62F6B1058783}" destId="{6DB6914C-5C3C-40C8-87D9-16DC0E1C1F83}" srcOrd="1" destOrd="2" presId="urn:microsoft.com/office/officeart/2005/8/layout/hList7"/>
    <dgm:cxn modelId="{C44FEDE0-8340-44B8-86CD-B82E983863FD}" srcId="{5A53B474-173B-4E06-B0C4-9A039CB8BEFB}" destId="{330ACB1F-C8E4-446F-9736-9B008308EDE7}" srcOrd="1" destOrd="0" parTransId="{462BD9E2-B04E-4171-94D4-A83A4A0FBAB8}" sibTransId="{D9B04BCD-D509-4A67-A465-2C583332D1DB}"/>
    <dgm:cxn modelId="{226DFFE3-4FCC-48B5-8A4D-221628F20AD8}" type="presOf" srcId="{1DDA02D3-9ED9-48F2-91DC-7D08F7A0AA3E}" destId="{42F1CF57-5D0F-483D-87BD-3A3D189B47CA}" srcOrd="0" destOrd="1" presId="urn:microsoft.com/office/officeart/2005/8/layout/hList7"/>
    <dgm:cxn modelId="{5CDFF6E4-3A0A-4F05-9FF7-A030AE897104}" type="presOf" srcId="{A1DD6A26-D16A-44C6-BE0D-D5478BFC5F3D}" destId="{438A8A6F-17A0-4D85-8A27-63ADB5403CBD}" srcOrd="1" destOrd="3" presId="urn:microsoft.com/office/officeart/2005/8/layout/hList7"/>
    <dgm:cxn modelId="{0737D4E9-5DCB-46B8-96A8-E7F8C5CEEEBF}" type="presOf" srcId="{FA3DDB68-BF8C-4B17-ACB3-A3D1C90CA1BB}" destId="{42F1CF57-5D0F-483D-87BD-3A3D189B47CA}" srcOrd="0" destOrd="5" presId="urn:microsoft.com/office/officeart/2005/8/layout/hList7"/>
    <dgm:cxn modelId="{A799DAF8-DADA-41C3-82F5-80E1364F0E49}" srcId="{02FD6FDD-C946-428E-961D-85CD354A4930}" destId="{1DDA02D3-9ED9-48F2-91DC-7D08F7A0AA3E}" srcOrd="0" destOrd="0" parTransId="{0F7CD2F4-F035-4DA5-8DC4-96569EBBD949}" sibTransId="{AD953665-9F19-4281-A6F9-05CFF2FEBD61}"/>
    <dgm:cxn modelId="{8312F1F8-D377-4725-9CEE-94D11327EC66}" type="presOf" srcId="{9B6ED555-E06E-40FC-8BEF-D100F235DE1A}" destId="{96D3F93C-1180-47EA-8D0F-65652684577F}" srcOrd="1" destOrd="0" presId="urn:microsoft.com/office/officeart/2005/8/layout/hList7"/>
    <dgm:cxn modelId="{3BD850FB-1354-463A-902D-5C6E079E7337}" type="presOf" srcId="{330ACB1F-C8E4-446F-9736-9B008308EDE7}" destId="{968AEA6D-D6E3-4CA9-BEA0-8713D0E3C1DB}" srcOrd="1" destOrd="3" presId="urn:microsoft.com/office/officeart/2005/8/layout/hList7"/>
    <dgm:cxn modelId="{1AC2E1FC-36BB-4003-9ADE-006CE39D8D2B}" srcId="{9B6ED555-E06E-40FC-8BEF-D100F235DE1A}" destId="{F676933F-0969-4F1F-8BA0-B1DABD839526}" srcOrd="5" destOrd="0" parTransId="{0D9E9796-FC9B-4E12-A9B8-18E59DE31F31}" sibTransId="{820C6864-951A-4946-A5CA-37846EF561CF}"/>
    <dgm:cxn modelId="{101128FF-F3AB-481E-B99B-9BD38821E256}" type="presOf" srcId="{F676933F-0969-4F1F-8BA0-B1DABD839526}" destId="{B7FCAF21-87ED-47AE-8CAB-8DF1A284FB6C}" srcOrd="0" destOrd="6" presId="urn:microsoft.com/office/officeart/2005/8/layout/hList7"/>
    <dgm:cxn modelId="{B05AD0A5-4979-4843-BA55-E3E02BCE09B0}" type="presParOf" srcId="{4BF6110A-D81E-4DAF-9D24-3DFB1A1490F0}" destId="{D7360941-B95D-4B8C-9219-18DEF9E4FFCF}" srcOrd="0" destOrd="0" presId="urn:microsoft.com/office/officeart/2005/8/layout/hList7"/>
    <dgm:cxn modelId="{EE204F59-7955-4312-9962-220B008B95B0}" type="presParOf" srcId="{4BF6110A-D81E-4DAF-9D24-3DFB1A1490F0}" destId="{DC1F7297-3C4D-47E1-B584-83186185D64D}" srcOrd="1" destOrd="0" presId="urn:microsoft.com/office/officeart/2005/8/layout/hList7"/>
    <dgm:cxn modelId="{6DA98523-278F-41D2-B944-C2C1593F9A0B}" type="presParOf" srcId="{DC1F7297-3C4D-47E1-B584-83186185D64D}" destId="{93D13104-2AE0-45BA-8792-8E94D31163B5}" srcOrd="0" destOrd="0" presId="urn:microsoft.com/office/officeart/2005/8/layout/hList7"/>
    <dgm:cxn modelId="{3D1EE621-FBA2-43E4-90FC-0025302C5C71}" type="presParOf" srcId="{93D13104-2AE0-45BA-8792-8E94D31163B5}" destId="{42F1CF57-5D0F-483D-87BD-3A3D189B47CA}" srcOrd="0" destOrd="0" presId="urn:microsoft.com/office/officeart/2005/8/layout/hList7"/>
    <dgm:cxn modelId="{72E60D67-3F1F-489F-8782-8EED060474F3}" type="presParOf" srcId="{93D13104-2AE0-45BA-8792-8E94D31163B5}" destId="{438A8A6F-17A0-4D85-8A27-63ADB5403CBD}" srcOrd="1" destOrd="0" presId="urn:microsoft.com/office/officeart/2005/8/layout/hList7"/>
    <dgm:cxn modelId="{FF270AA6-BC63-4BC7-A506-C7B429AE67E0}" type="presParOf" srcId="{93D13104-2AE0-45BA-8792-8E94D31163B5}" destId="{BAB441E1-4A34-45F5-8D6A-DD8735A2F4A6}" srcOrd="2" destOrd="0" presId="urn:microsoft.com/office/officeart/2005/8/layout/hList7"/>
    <dgm:cxn modelId="{9D5288EC-744A-4877-A07B-BF3238316AEB}" type="presParOf" srcId="{93D13104-2AE0-45BA-8792-8E94D31163B5}" destId="{24AF1A2E-8E0F-4D98-87D9-AC84639D9C3B}" srcOrd="3" destOrd="0" presId="urn:microsoft.com/office/officeart/2005/8/layout/hList7"/>
    <dgm:cxn modelId="{F0226D5C-83F5-4082-AB7C-8C5C4B58A2A1}" type="presParOf" srcId="{DC1F7297-3C4D-47E1-B584-83186185D64D}" destId="{0364D771-27FF-49A4-9BD4-5F8A78F3ECCD}" srcOrd="1" destOrd="0" presId="urn:microsoft.com/office/officeart/2005/8/layout/hList7"/>
    <dgm:cxn modelId="{1D48994B-0727-48D2-AB9C-4913C787D497}" type="presParOf" srcId="{DC1F7297-3C4D-47E1-B584-83186185D64D}" destId="{D0102EC0-B659-49A4-84D8-BB42BFD6AED4}" srcOrd="2" destOrd="0" presId="urn:microsoft.com/office/officeart/2005/8/layout/hList7"/>
    <dgm:cxn modelId="{A2BC37C5-290C-45CB-9A8E-7BCC94DD48C5}" type="presParOf" srcId="{D0102EC0-B659-49A4-84D8-BB42BFD6AED4}" destId="{B7FCAF21-87ED-47AE-8CAB-8DF1A284FB6C}" srcOrd="0" destOrd="0" presId="urn:microsoft.com/office/officeart/2005/8/layout/hList7"/>
    <dgm:cxn modelId="{A64D62E2-BF91-43C9-BEB3-65E1CDA0D923}" type="presParOf" srcId="{D0102EC0-B659-49A4-84D8-BB42BFD6AED4}" destId="{96D3F93C-1180-47EA-8D0F-65652684577F}" srcOrd="1" destOrd="0" presId="urn:microsoft.com/office/officeart/2005/8/layout/hList7"/>
    <dgm:cxn modelId="{9A0F7522-F0A6-480E-BEDF-653BF88150EA}" type="presParOf" srcId="{D0102EC0-B659-49A4-84D8-BB42BFD6AED4}" destId="{9EE9A4AB-90C8-4F46-B1AD-BD944CC3C8CE}" srcOrd="2" destOrd="0" presId="urn:microsoft.com/office/officeart/2005/8/layout/hList7"/>
    <dgm:cxn modelId="{D01D0F08-1605-4739-B56C-F8DAB6B09A76}" type="presParOf" srcId="{D0102EC0-B659-49A4-84D8-BB42BFD6AED4}" destId="{69ADAAC2-9D73-4FE2-9093-1D10C07711BC}" srcOrd="3" destOrd="0" presId="urn:microsoft.com/office/officeart/2005/8/layout/hList7"/>
    <dgm:cxn modelId="{958E3BA4-144A-4A85-BB47-559B8946D2CC}" type="presParOf" srcId="{DC1F7297-3C4D-47E1-B584-83186185D64D}" destId="{8020F80A-AC65-4AFF-BB2F-8711AC81D8CF}" srcOrd="3" destOrd="0" presId="urn:microsoft.com/office/officeart/2005/8/layout/hList7"/>
    <dgm:cxn modelId="{F3CAF733-D15D-47DE-9036-77300B312245}" type="presParOf" srcId="{DC1F7297-3C4D-47E1-B584-83186185D64D}" destId="{0A78A4DC-D3B2-4D4F-B3FA-3FE0004C48F8}" srcOrd="4" destOrd="0" presId="urn:microsoft.com/office/officeart/2005/8/layout/hList7"/>
    <dgm:cxn modelId="{8C156F7B-DBCF-480E-AC9B-005DC7793557}" type="presParOf" srcId="{0A78A4DC-D3B2-4D4F-B3FA-3FE0004C48F8}" destId="{B23AA877-BE82-43E5-A5F1-A76895290CFB}" srcOrd="0" destOrd="0" presId="urn:microsoft.com/office/officeart/2005/8/layout/hList7"/>
    <dgm:cxn modelId="{5723EECE-F996-41E6-84B5-9D68246219FB}" type="presParOf" srcId="{0A78A4DC-D3B2-4D4F-B3FA-3FE0004C48F8}" destId="{968AEA6D-D6E3-4CA9-BEA0-8713D0E3C1DB}" srcOrd="1" destOrd="0" presId="urn:microsoft.com/office/officeart/2005/8/layout/hList7"/>
    <dgm:cxn modelId="{9E2F52F3-8A17-4926-A3C5-E2ABCFDAF844}" type="presParOf" srcId="{0A78A4DC-D3B2-4D4F-B3FA-3FE0004C48F8}" destId="{65C6E3B7-806A-411D-A4AF-CF6AF8E5ADAA}" srcOrd="2" destOrd="0" presId="urn:microsoft.com/office/officeart/2005/8/layout/hList7"/>
    <dgm:cxn modelId="{B2A925B6-D5F9-4BC8-BEFF-59C1131AD790}" type="presParOf" srcId="{0A78A4DC-D3B2-4D4F-B3FA-3FE0004C48F8}" destId="{207EE5C4-F508-4201-847E-39781261F553}" srcOrd="3" destOrd="0" presId="urn:microsoft.com/office/officeart/2005/8/layout/hList7"/>
    <dgm:cxn modelId="{98C05BC4-2D17-4529-90F7-2E604D75277D}" type="presParOf" srcId="{DC1F7297-3C4D-47E1-B584-83186185D64D}" destId="{D21AD29D-5F8E-491C-B880-600A6D86DF54}" srcOrd="5" destOrd="0" presId="urn:microsoft.com/office/officeart/2005/8/layout/hList7"/>
    <dgm:cxn modelId="{6F0D92AF-0417-43AA-8B72-975C29FF9650}" type="presParOf" srcId="{DC1F7297-3C4D-47E1-B584-83186185D64D}" destId="{E2EF60BA-4054-4196-98EF-E842F77365A9}" srcOrd="6" destOrd="0" presId="urn:microsoft.com/office/officeart/2005/8/layout/hList7"/>
    <dgm:cxn modelId="{C9329F1B-9F38-4337-A9A6-15662C94DC78}" type="presParOf" srcId="{E2EF60BA-4054-4196-98EF-E842F77365A9}" destId="{E6B78E0A-EC07-44AF-A46D-C2D8EF752B68}" srcOrd="0" destOrd="0" presId="urn:microsoft.com/office/officeart/2005/8/layout/hList7"/>
    <dgm:cxn modelId="{821B1DC1-3C2E-4862-A5D3-BC4DABEE15C4}" type="presParOf" srcId="{E2EF60BA-4054-4196-98EF-E842F77365A9}" destId="{6DB6914C-5C3C-40C8-87D9-16DC0E1C1F83}" srcOrd="1" destOrd="0" presId="urn:microsoft.com/office/officeart/2005/8/layout/hList7"/>
    <dgm:cxn modelId="{A9E8495C-7109-4330-BE30-C560EAD9058E}" type="presParOf" srcId="{E2EF60BA-4054-4196-98EF-E842F77365A9}" destId="{DA168ECB-61D7-4F28-B25D-CE88C2EF6293}" srcOrd="2" destOrd="0" presId="urn:microsoft.com/office/officeart/2005/8/layout/hList7"/>
    <dgm:cxn modelId="{330815ED-C593-4312-96F1-50DA61AD5672}" type="presParOf" srcId="{E2EF60BA-4054-4196-98EF-E842F77365A9}" destId="{C6ADC709-1178-4FE9-8363-C725F02320DF}" srcOrd="3" destOrd="0" presId="urn:microsoft.com/office/officeart/2005/8/layout/hList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E4A2A5-1B18-4199-8DC3-36BAE52FE5CF}"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L"/>
        </a:p>
      </dgm:t>
    </dgm:pt>
    <dgm:pt modelId="{0FAB9432-2E5F-4317-A87C-1C9445FF2976}">
      <dgm:prSet phldrT="[טקסט]"/>
      <dgm:spPr/>
      <dgm:t>
        <a:bodyPr/>
        <a:lstStyle/>
        <a:p>
          <a:r>
            <a:rPr lang="en-US" dirty="0"/>
            <a:t>N4ITK bias field correction</a:t>
          </a:r>
          <a:endParaRPr lang="he-IL" dirty="0"/>
        </a:p>
      </dgm:t>
    </dgm:pt>
    <dgm:pt modelId="{C60C200C-E417-4479-BB80-ECD8F47452A4}" type="parTrans" cxnId="{5077D6E4-53CA-4A38-95DC-13E6C9756E0D}">
      <dgm:prSet/>
      <dgm:spPr/>
      <dgm:t>
        <a:bodyPr/>
        <a:lstStyle/>
        <a:p>
          <a:endParaRPr lang="en-IL"/>
        </a:p>
      </dgm:t>
    </dgm:pt>
    <dgm:pt modelId="{0EE21097-0094-4405-96C2-D95DA073559A}" type="sibTrans" cxnId="{5077D6E4-53CA-4A38-95DC-13E6C9756E0D}">
      <dgm:prSet/>
      <dgm:spPr/>
      <dgm:t>
        <a:bodyPr/>
        <a:lstStyle/>
        <a:p>
          <a:endParaRPr lang="en-IL"/>
        </a:p>
      </dgm:t>
    </dgm:pt>
    <dgm:pt modelId="{B37A877E-03BF-41BF-92DE-85A99CBF3216}">
      <dgm:prSet phldrT="[טקסט]"/>
      <dgm:spPr/>
      <dgm:t>
        <a:bodyPr/>
        <a:lstStyle/>
        <a:p>
          <a:r>
            <a:rPr lang="en-US" dirty="0"/>
            <a:t>Clip pixel intensities </a:t>
          </a:r>
          <a:endParaRPr lang="en-IL" dirty="0"/>
        </a:p>
      </dgm:t>
    </dgm:pt>
    <dgm:pt modelId="{783C330C-ACBC-4652-BF19-4C3DB01BCD8E}" type="parTrans" cxnId="{B7447698-531C-4741-9DDA-8208C60FA561}">
      <dgm:prSet/>
      <dgm:spPr/>
      <dgm:t>
        <a:bodyPr/>
        <a:lstStyle/>
        <a:p>
          <a:endParaRPr lang="en-IL"/>
        </a:p>
      </dgm:t>
    </dgm:pt>
    <dgm:pt modelId="{DBCF9CD3-0D08-4D02-9DD3-A5F6A33F0500}" type="sibTrans" cxnId="{B7447698-531C-4741-9DDA-8208C60FA561}">
      <dgm:prSet/>
      <dgm:spPr/>
      <dgm:t>
        <a:bodyPr/>
        <a:lstStyle/>
        <a:p>
          <a:endParaRPr lang="en-IL"/>
        </a:p>
      </dgm:t>
    </dgm:pt>
    <dgm:pt modelId="{FFC7C8EF-2DC1-414A-AADB-256C46281606}">
      <dgm:prSet phldrT="[טקסט]"/>
      <dgm:spPr/>
      <dgm:t>
        <a:bodyPr/>
        <a:lstStyle/>
        <a:p>
          <a:r>
            <a:rPr lang="en-US" dirty="0"/>
            <a:t>Normalization</a:t>
          </a:r>
          <a:endParaRPr lang="en-IL" dirty="0"/>
        </a:p>
      </dgm:t>
    </dgm:pt>
    <dgm:pt modelId="{EE47685D-A3ED-4AE2-9ECE-E6EB15532CDC}" type="parTrans" cxnId="{8C0E62DC-8089-4EAD-A830-9AC75EB385C5}">
      <dgm:prSet/>
      <dgm:spPr/>
      <dgm:t>
        <a:bodyPr/>
        <a:lstStyle/>
        <a:p>
          <a:endParaRPr lang="en-IL"/>
        </a:p>
      </dgm:t>
    </dgm:pt>
    <dgm:pt modelId="{BD55D588-7CC2-4303-872E-A5C2B50DF9EF}" type="sibTrans" cxnId="{8C0E62DC-8089-4EAD-A830-9AC75EB385C5}">
      <dgm:prSet/>
      <dgm:spPr/>
      <dgm:t>
        <a:bodyPr/>
        <a:lstStyle/>
        <a:p>
          <a:endParaRPr lang="en-IL"/>
        </a:p>
      </dgm:t>
    </dgm:pt>
    <dgm:pt modelId="{79E1F44E-9ACA-41EC-9E03-A4609D77D132}">
      <dgm:prSet phldrT="[טקסט]"/>
      <dgm:spPr/>
      <dgm:t>
        <a:bodyPr/>
        <a:lstStyle/>
        <a:p>
          <a:r>
            <a:rPr lang="en-US" dirty="0"/>
            <a:t>Augmentations</a:t>
          </a:r>
          <a:endParaRPr lang="en-IL" dirty="0"/>
        </a:p>
      </dgm:t>
    </dgm:pt>
    <dgm:pt modelId="{4851879C-667C-43F9-88D9-9F9E2137D063}" type="parTrans" cxnId="{D6937288-BC97-4150-9AB4-ACF43FB473E0}">
      <dgm:prSet/>
      <dgm:spPr/>
      <dgm:t>
        <a:bodyPr/>
        <a:lstStyle/>
        <a:p>
          <a:endParaRPr lang="en-IL"/>
        </a:p>
      </dgm:t>
    </dgm:pt>
    <dgm:pt modelId="{DFD65096-9F1B-4B40-B0D3-16965D935544}" type="sibTrans" cxnId="{D6937288-BC97-4150-9AB4-ACF43FB473E0}">
      <dgm:prSet/>
      <dgm:spPr/>
      <dgm:t>
        <a:bodyPr/>
        <a:lstStyle/>
        <a:p>
          <a:endParaRPr lang="en-IL"/>
        </a:p>
      </dgm:t>
    </dgm:pt>
    <dgm:pt modelId="{32016AAD-09F9-400E-9109-7584BCFD8EC0}">
      <dgm:prSet phldrT="[טקסט]"/>
      <dgm:spPr/>
      <dgm:t>
        <a:bodyPr/>
        <a:lstStyle/>
        <a:p>
          <a:r>
            <a:rPr lang="en-US" dirty="0"/>
            <a:t>Randomization</a:t>
          </a:r>
          <a:endParaRPr lang="en-IL" dirty="0"/>
        </a:p>
      </dgm:t>
    </dgm:pt>
    <dgm:pt modelId="{59ED7312-09A8-4CF6-AD5A-88F314615521}" type="parTrans" cxnId="{3AF749D4-F46D-4A45-AAD3-E61FF340954F}">
      <dgm:prSet/>
      <dgm:spPr/>
      <dgm:t>
        <a:bodyPr/>
        <a:lstStyle/>
        <a:p>
          <a:endParaRPr lang="en-IL"/>
        </a:p>
      </dgm:t>
    </dgm:pt>
    <dgm:pt modelId="{207F9BC4-E62F-411A-8B5D-2B88EF30F005}" type="sibTrans" cxnId="{3AF749D4-F46D-4A45-AAD3-E61FF340954F}">
      <dgm:prSet/>
      <dgm:spPr/>
      <dgm:t>
        <a:bodyPr/>
        <a:lstStyle/>
        <a:p>
          <a:endParaRPr lang="en-IL"/>
        </a:p>
      </dgm:t>
    </dgm:pt>
    <dgm:pt modelId="{736D9339-2057-438C-95AD-34B08DA1FD8B}">
      <dgm:prSet phldrT="[טקסט]"/>
      <dgm:spPr/>
      <dgm:t>
        <a:bodyPr/>
        <a:lstStyle/>
        <a:p>
          <a:r>
            <a:rPr lang="en-US" b="0" i="0" dirty="0"/>
            <a:t>Correcting low frequency intensity non-uniformity caused by MRI machine</a:t>
          </a:r>
          <a:endParaRPr lang="he-IL" dirty="0"/>
        </a:p>
      </dgm:t>
    </dgm:pt>
    <dgm:pt modelId="{E7658E33-4868-4CB8-BC4C-60A22B918A8F}" type="parTrans" cxnId="{0DD8C1A0-7957-4255-B9BE-84C49089DF7D}">
      <dgm:prSet/>
      <dgm:spPr/>
      <dgm:t>
        <a:bodyPr/>
        <a:lstStyle/>
        <a:p>
          <a:endParaRPr lang="en-IL"/>
        </a:p>
      </dgm:t>
    </dgm:pt>
    <dgm:pt modelId="{253E6E40-4832-4766-9E8E-831CBA09619F}" type="sibTrans" cxnId="{0DD8C1A0-7957-4255-B9BE-84C49089DF7D}">
      <dgm:prSet/>
      <dgm:spPr/>
      <dgm:t>
        <a:bodyPr/>
        <a:lstStyle/>
        <a:p>
          <a:endParaRPr lang="en-IL"/>
        </a:p>
      </dgm:t>
    </dgm:pt>
    <dgm:pt modelId="{A0791A34-04CD-4BE8-940A-9CAEA4B69094}">
      <dgm:prSet phldrT="[טקסט]"/>
      <dgm:spPr/>
      <dgm:t>
        <a:bodyPr/>
        <a:lstStyle/>
        <a:p>
          <a:r>
            <a:rPr lang="en-US" dirty="0"/>
            <a:t>Outlier pixels are eliminated per brain, per channel</a:t>
          </a:r>
          <a:endParaRPr lang="en-IL" dirty="0"/>
        </a:p>
      </dgm:t>
    </dgm:pt>
    <dgm:pt modelId="{DB293892-A450-4331-B567-080824AC2CC5}" type="parTrans" cxnId="{3AAEABBD-7C39-4436-9A19-13CEBAE99B95}">
      <dgm:prSet/>
      <dgm:spPr/>
      <dgm:t>
        <a:bodyPr/>
        <a:lstStyle/>
        <a:p>
          <a:endParaRPr lang="en-IL"/>
        </a:p>
      </dgm:t>
    </dgm:pt>
    <dgm:pt modelId="{7C01EC4C-A665-48D7-87BA-E7847AFFFB40}" type="sibTrans" cxnId="{3AAEABBD-7C39-4436-9A19-13CEBAE99B95}">
      <dgm:prSet/>
      <dgm:spPr/>
      <dgm:t>
        <a:bodyPr/>
        <a:lstStyle/>
        <a:p>
          <a:endParaRPr lang="en-IL"/>
        </a:p>
      </dgm:t>
    </dgm:pt>
    <dgm:pt modelId="{BC3E60A5-98B9-47BF-8664-EE9AADF2FE4E}">
      <dgm:prSet phldrT="[טקסט]"/>
      <dgm:spPr/>
      <dgm:t>
        <a:bodyPr/>
        <a:lstStyle/>
        <a:p>
          <a:r>
            <a:rPr lang="en-US" dirty="0"/>
            <a:t>Enhances contrast between pixels</a:t>
          </a:r>
          <a:endParaRPr lang="en-IL" dirty="0"/>
        </a:p>
      </dgm:t>
    </dgm:pt>
    <dgm:pt modelId="{B3CCB055-1565-4839-AEDD-7F17E884EE8E}" type="parTrans" cxnId="{70C9A6AB-53E5-416D-A9E5-D34AE04E1792}">
      <dgm:prSet/>
      <dgm:spPr/>
      <dgm:t>
        <a:bodyPr/>
        <a:lstStyle/>
        <a:p>
          <a:endParaRPr lang="en-IL"/>
        </a:p>
      </dgm:t>
    </dgm:pt>
    <dgm:pt modelId="{3BBE138D-75FF-43E6-B10E-FB3AF9C28CFD}" type="sibTrans" cxnId="{70C9A6AB-53E5-416D-A9E5-D34AE04E1792}">
      <dgm:prSet/>
      <dgm:spPr/>
      <dgm:t>
        <a:bodyPr/>
        <a:lstStyle/>
        <a:p>
          <a:endParaRPr lang="en-IL"/>
        </a:p>
      </dgm:t>
    </dgm:pt>
    <dgm:pt modelId="{14C491B0-79DF-49DC-8126-74909B23AF0F}">
      <dgm:prSet phldrT="[טקסט]"/>
      <dgm:spPr/>
      <dgm:t>
        <a:bodyPr/>
        <a:lstStyle/>
        <a:p>
          <a:r>
            <a:rPr lang="en-US" dirty="0"/>
            <a:t>Patch cropping</a:t>
          </a:r>
          <a:endParaRPr lang="en-IL" dirty="0"/>
        </a:p>
      </dgm:t>
    </dgm:pt>
    <dgm:pt modelId="{4FF82E8B-6336-453E-97ED-429C88CE38E7}" type="parTrans" cxnId="{3BF66A5E-BBFF-4826-8CEB-605CD47F3349}">
      <dgm:prSet/>
      <dgm:spPr/>
      <dgm:t>
        <a:bodyPr/>
        <a:lstStyle/>
        <a:p>
          <a:endParaRPr lang="en-IL"/>
        </a:p>
      </dgm:t>
    </dgm:pt>
    <dgm:pt modelId="{E94021D9-6C39-4C5D-A04D-ADD6A224F12B}" type="sibTrans" cxnId="{3BF66A5E-BBFF-4826-8CEB-605CD47F3349}">
      <dgm:prSet/>
      <dgm:spPr/>
      <dgm:t>
        <a:bodyPr/>
        <a:lstStyle/>
        <a:p>
          <a:endParaRPr lang="en-IL"/>
        </a:p>
      </dgm:t>
    </dgm:pt>
    <dgm:pt modelId="{796A74C7-1348-4A9C-9DBE-33FC862630B5}">
      <dgm:prSet phldrT="[טקסט]"/>
      <dgm:spPr/>
      <dgm:t>
        <a:bodyPr/>
        <a:lstStyle/>
        <a:p>
          <a:r>
            <a:rPr lang="en-US" dirty="0"/>
            <a:t>Cropping patches with equal probability from all classes, skipping non-brain patches</a:t>
          </a:r>
          <a:endParaRPr lang="en-IL" dirty="0"/>
        </a:p>
      </dgm:t>
    </dgm:pt>
    <dgm:pt modelId="{3D438951-828C-4281-A110-3539E0A093B9}" type="parTrans" cxnId="{77158629-F337-4C39-B012-5DE3E4CE3745}">
      <dgm:prSet/>
      <dgm:spPr/>
      <dgm:t>
        <a:bodyPr/>
        <a:lstStyle/>
        <a:p>
          <a:endParaRPr lang="en-IL"/>
        </a:p>
      </dgm:t>
    </dgm:pt>
    <dgm:pt modelId="{4E9413A9-2A40-4DC5-BB6F-B44ED1E8AB25}" type="sibTrans" cxnId="{77158629-F337-4C39-B012-5DE3E4CE3745}">
      <dgm:prSet/>
      <dgm:spPr/>
      <dgm:t>
        <a:bodyPr/>
        <a:lstStyle/>
        <a:p>
          <a:endParaRPr lang="en-IL"/>
        </a:p>
      </dgm:t>
    </dgm:pt>
    <dgm:pt modelId="{212801D5-A0EA-4AC4-8309-53963E592405}">
      <dgm:prSet phldrT="[טקסט]"/>
      <dgm:spPr/>
      <dgm:t>
        <a:bodyPr/>
        <a:lstStyle/>
        <a:p>
          <a:r>
            <a:rPr lang="en-US" dirty="0"/>
            <a:t>Skipping black slices</a:t>
          </a:r>
          <a:endParaRPr lang="en-IL" dirty="0"/>
        </a:p>
      </dgm:t>
    </dgm:pt>
    <dgm:pt modelId="{30C1BE09-48D3-4BED-B999-972099FD9C6D}" type="parTrans" cxnId="{BA82DA5B-CE1D-4FB1-8233-4A325BD6B7AA}">
      <dgm:prSet/>
      <dgm:spPr/>
      <dgm:t>
        <a:bodyPr/>
        <a:lstStyle/>
        <a:p>
          <a:endParaRPr lang="en-IL"/>
        </a:p>
      </dgm:t>
    </dgm:pt>
    <dgm:pt modelId="{2F18D879-B976-4C95-A8F6-34FA309A8A4C}" type="sibTrans" cxnId="{BA82DA5B-CE1D-4FB1-8233-4A325BD6B7AA}">
      <dgm:prSet/>
      <dgm:spPr/>
      <dgm:t>
        <a:bodyPr/>
        <a:lstStyle/>
        <a:p>
          <a:endParaRPr lang="en-IL"/>
        </a:p>
      </dgm:t>
    </dgm:pt>
    <dgm:pt modelId="{CA506FF3-CA22-4454-93D0-7406ABD12C7A}">
      <dgm:prSet phldrT="[טקסט]"/>
      <dgm:spPr/>
      <dgm:t>
        <a:bodyPr/>
        <a:lstStyle/>
        <a:p>
          <a:r>
            <a:rPr lang="en-US" dirty="0"/>
            <a:t>Skip black slices to reduce number of background pixels</a:t>
          </a:r>
          <a:endParaRPr lang="en-IL" dirty="0"/>
        </a:p>
      </dgm:t>
    </dgm:pt>
    <dgm:pt modelId="{2F211762-6617-44CE-B031-FEDD43CBBC88}" type="parTrans" cxnId="{A5FF1FC8-AD62-460E-941C-FBD659F1E2A3}">
      <dgm:prSet/>
      <dgm:spPr/>
      <dgm:t>
        <a:bodyPr/>
        <a:lstStyle/>
        <a:p>
          <a:endParaRPr lang="en-IL"/>
        </a:p>
      </dgm:t>
    </dgm:pt>
    <dgm:pt modelId="{1D102CE9-2323-43DB-BA78-FF22C1E64E33}" type="sibTrans" cxnId="{A5FF1FC8-AD62-460E-941C-FBD659F1E2A3}">
      <dgm:prSet/>
      <dgm:spPr/>
      <dgm:t>
        <a:bodyPr/>
        <a:lstStyle/>
        <a:p>
          <a:endParaRPr lang="en-IL"/>
        </a:p>
      </dgm:t>
    </dgm:pt>
    <dgm:pt modelId="{78F11BDD-CC94-48B7-A552-EB89DB398003}">
      <dgm:prSet/>
      <dgm:spPr/>
      <dgm:t>
        <a:bodyPr/>
        <a:lstStyle/>
        <a:p>
          <a:r>
            <a:rPr lang="en-US" dirty="0"/>
            <a:t>Normalizing pixel values per channel for each brain between 0 and 1</a:t>
          </a:r>
          <a:endParaRPr lang="en-IL" dirty="0"/>
        </a:p>
      </dgm:t>
    </dgm:pt>
    <dgm:pt modelId="{722D2D68-0F23-4BB7-81AC-16B0927C9F89}" type="parTrans" cxnId="{1CD02681-7656-443D-BB00-85F46D967F5F}">
      <dgm:prSet/>
      <dgm:spPr/>
      <dgm:t>
        <a:bodyPr/>
        <a:lstStyle/>
        <a:p>
          <a:endParaRPr lang="en-IL"/>
        </a:p>
      </dgm:t>
    </dgm:pt>
    <dgm:pt modelId="{9CDDCC52-66C9-405A-A0A0-C109895D5276}" type="sibTrans" cxnId="{1CD02681-7656-443D-BB00-85F46D967F5F}">
      <dgm:prSet/>
      <dgm:spPr/>
      <dgm:t>
        <a:bodyPr/>
        <a:lstStyle/>
        <a:p>
          <a:endParaRPr lang="en-IL"/>
        </a:p>
      </dgm:t>
    </dgm:pt>
    <dgm:pt modelId="{63EF80A4-BCF1-42CF-BFD0-1FB67D51662F}">
      <dgm:prSet/>
      <dgm:spPr/>
      <dgm:t>
        <a:bodyPr/>
        <a:lstStyle/>
        <a:p>
          <a:r>
            <a:rPr lang="en-US" dirty="0"/>
            <a:t>Using augmentation with probability 0.5, flips and 90-degree rotations on patches</a:t>
          </a:r>
          <a:endParaRPr lang="en-IL" dirty="0"/>
        </a:p>
      </dgm:t>
    </dgm:pt>
    <dgm:pt modelId="{D5168BF0-C045-4C17-9351-23D8B0DC1C31}" type="parTrans" cxnId="{B3D00A6A-E756-45A1-90D2-14C7B0B45629}">
      <dgm:prSet/>
      <dgm:spPr/>
      <dgm:t>
        <a:bodyPr/>
        <a:lstStyle/>
        <a:p>
          <a:endParaRPr lang="en-IL"/>
        </a:p>
      </dgm:t>
    </dgm:pt>
    <dgm:pt modelId="{C052B0E9-64A2-4232-B1BB-58E24E1EEE51}" type="sibTrans" cxnId="{B3D00A6A-E756-45A1-90D2-14C7B0B45629}">
      <dgm:prSet/>
      <dgm:spPr/>
      <dgm:t>
        <a:bodyPr/>
        <a:lstStyle/>
        <a:p>
          <a:endParaRPr lang="en-IL"/>
        </a:p>
      </dgm:t>
    </dgm:pt>
    <dgm:pt modelId="{6415938B-9221-4546-A97D-081AA522605C}">
      <dgm:prSet/>
      <dgm:spPr/>
      <dgm:t>
        <a:bodyPr/>
        <a:lstStyle/>
        <a:p>
          <a:r>
            <a:rPr lang="en-US" dirty="0"/>
            <a:t>Creating batches of patches with full randomization between brains, slices and center pixels.</a:t>
          </a:r>
          <a:endParaRPr lang="en-IL" dirty="0"/>
        </a:p>
      </dgm:t>
    </dgm:pt>
    <dgm:pt modelId="{B40D0E97-59E2-4B4A-8E43-A06595BCAF7E}" type="parTrans" cxnId="{80CC143E-75B5-4FA7-B73A-F3854CFF2FCE}">
      <dgm:prSet/>
      <dgm:spPr/>
      <dgm:t>
        <a:bodyPr/>
        <a:lstStyle/>
        <a:p>
          <a:endParaRPr lang="en-IL"/>
        </a:p>
      </dgm:t>
    </dgm:pt>
    <dgm:pt modelId="{ACD2239E-0FF1-4393-B3AB-30EBF9791464}" type="sibTrans" cxnId="{80CC143E-75B5-4FA7-B73A-F3854CFF2FCE}">
      <dgm:prSet/>
      <dgm:spPr/>
      <dgm:t>
        <a:bodyPr/>
        <a:lstStyle/>
        <a:p>
          <a:endParaRPr lang="en-IL"/>
        </a:p>
      </dgm:t>
    </dgm:pt>
    <dgm:pt modelId="{75ABDAB6-5F59-476F-950E-D6FCC4DB3BD3}" type="pres">
      <dgm:prSet presAssocID="{A9E4A2A5-1B18-4199-8DC3-36BAE52FE5CF}" presName="Name0" presStyleCnt="0">
        <dgm:presLayoutVars>
          <dgm:dir/>
          <dgm:animLvl val="lvl"/>
          <dgm:resizeHandles/>
        </dgm:presLayoutVars>
      </dgm:prSet>
      <dgm:spPr/>
    </dgm:pt>
    <dgm:pt modelId="{6AF83A09-618B-4BA5-B952-4139BC88318B}" type="pres">
      <dgm:prSet presAssocID="{0FAB9432-2E5F-4317-A87C-1C9445FF2976}" presName="linNode" presStyleCnt="0"/>
      <dgm:spPr/>
    </dgm:pt>
    <dgm:pt modelId="{33CD5E67-E46F-43AC-9D77-A81D0BD24981}" type="pres">
      <dgm:prSet presAssocID="{0FAB9432-2E5F-4317-A87C-1C9445FF2976}" presName="parentShp" presStyleLbl="node1" presStyleIdx="0" presStyleCnt="7">
        <dgm:presLayoutVars>
          <dgm:bulletEnabled val="1"/>
        </dgm:presLayoutVars>
      </dgm:prSet>
      <dgm:spPr/>
    </dgm:pt>
    <dgm:pt modelId="{92FADE36-9491-45C2-A3DB-E1CB8CD653A2}" type="pres">
      <dgm:prSet presAssocID="{0FAB9432-2E5F-4317-A87C-1C9445FF2976}" presName="childShp" presStyleLbl="bgAccFollowNode1" presStyleIdx="0" presStyleCnt="7">
        <dgm:presLayoutVars>
          <dgm:bulletEnabled val="1"/>
        </dgm:presLayoutVars>
      </dgm:prSet>
      <dgm:spPr/>
    </dgm:pt>
    <dgm:pt modelId="{6FC997AB-D1F1-4F34-9E1E-350E5C5D199D}" type="pres">
      <dgm:prSet presAssocID="{0EE21097-0094-4405-96C2-D95DA073559A}" presName="spacing" presStyleCnt="0"/>
      <dgm:spPr/>
    </dgm:pt>
    <dgm:pt modelId="{8802371A-65CB-40D3-84F9-BD6BE763F99E}" type="pres">
      <dgm:prSet presAssocID="{B37A877E-03BF-41BF-92DE-85A99CBF3216}" presName="linNode" presStyleCnt="0"/>
      <dgm:spPr/>
    </dgm:pt>
    <dgm:pt modelId="{CDEE8563-51C3-4CD8-AAA8-D896046C786E}" type="pres">
      <dgm:prSet presAssocID="{B37A877E-03BF-41BF-92DE-85A99CBF3216}" presName="parentShp" presStyleLbl="node1" presStyleIdx="1" presStyleCnt="7">
        <dgm:presLayoutVars>
          <dgm:bulletEnabled val="1"/>
        </dgm:presLayoutVars>
      </dgm:prSet>
      <dgm:spPr/>
    </dgm:pt>
    <dgm:pt modelId="{70386EF6-84C1-427B-AC7A-67CEF2128CF2}" type="pres">
      <dgm:prSet presAssocID="{B37A877E-03BF-41BF-92DE-85A99CBF3216}" presName="childShp" presStyleLbl="bgAccFollowNode1" presStyleIdx="1" presStyleCnt="7">
        <dgm:presLayoutVars>
          <dgm:bulletEnabled val="1"/>
        </dgm:presLayoutVars>
      </dgm:prSet>
      <dgm:spPr/>
    </dgm:pt>
    <dgm:pt modelId="{66C3BF6D-1AA9-4544-9033-3DDFFAE367AC}" type="pres">
      <dgm:prSet presAssocID="{DBCF9CD3-0D08-4D02-9DD3-A5F6A33F0500}" presName="spacing" presStyleCnt="0"/>
      <dgm:spPr/>
    </dgm:pt>
    <dgm:pt modelId="{8C3BD37A-E3AE-4FF6-AF20-41EB5218BD66}" type="pres">
      <dgm:prSet presAssocID="{212801D5-A0EA-4AC4-8309-53963E592405}" presName="linNode" presStyleCnt="0"/>
      <dgm:spPr/>
    </dgm:pt>
    <dgm:pt modelId="{8A6694D5-F046-40B3-B5CD-1BE0DDE0692D}" type="pres">
      <dgm:prSet presAssocID="{212801D5-A0EA-4AC4-8309-53963E592405}" presName="parentShp" presStyleLbl="node1" presStyleIdx="2" presStyleCnt="7">
        <dgm:presLayoutVars>
          <dgm:bulletEnabled val="1"/>
        </dgm:presLayoutVars>
      </dgm:prSet>
      <dgm:spPr/>
    </dgm:pt>
    <dgm:pt modelId="{135A6DE5-32ED-4707-B095-2517D56D4E5F}" type="pres">
      <dgm:prSet presAssocID="{212801D5-A0EA-4AC4-8309-53963E592405}" presName="childShp" presStyleLbl="bgAccFollowNode1" presStyleIdx="2" presStyleCnt="7">
        <dgm:presLayoutVars>
          <dgm:bulletEnabled val="1"/>
        </dgm:presLayoutVars>
      </dgm:prSet>
      <dgm:spPr/>
    </dgm:pt>
    <dgm:pt modelId="{238C17ED-B893-49C1-8A9D-B3A7A3C415FF}" type="pres">
      <dgm:prSet presAssocID="{2F18D879-B976-4C95-A8F6-34FA309A8A4C}" presName="spacing" presStyleCnt="0"/>
      <dgm:spPr/>
    </dgm:pt>
    <dgm:pt modelId="{338EFD1E-104E-43B5-B452-05A6859FC655}" type="pres">
      <dgm:prSet presAssocID="{14C491B0-79DF-49DC-8126-74909B23AF0F}" presName="linNode" presStyleCnt="0"/>
      <dgm:spPr/>
    </dgm:pt>
    <dgm:pt modelId="{11F0D9EE-E2A7-4A00-814D-4A3CF921F161}" type="pres">
      <dgm:prSet presAssocID="{14C491B0-79DF-49DC-8126-74909B23AF0F}" presName="parentShp" presStyleLbl="node1" presStyleIdx="3" presStyleCnt="7">
        <dgm:presLayoutVars>
          <dgm:bulletEnabled val="1"/>
        </dgm:presLayoutVars>
      </dgm:prSet>
      <dgm:spPr/>
    </dgm:pt>
    <dgm:pt modelId="{03D7E06F-54F4-4E4B-AC7A-EBD3FE541581}" type="pres">
      <dgm:prSet presAssocID="{14C491B0-79DF-49DC-8126-74909B23AF0F}" presName="childShp" presStyleLbl="bgAccFollowNode1" presStyleIdx="3" presStyleCnt="7">
        <dgm:presLayoutVars>
          <dgm:bulletEnabled val="1"/>
        </dgm:presLayoutVars>
      </dgm:prSet>
      <dgm:spPr/>
    </dgm:pt>
    <dgm:pt modelId="{D6CD4691-8579-4F7A-902B-89E43991425B}" type="pres">
      <dgm:prSet presAssocID="{E94021D9-6C39-4C5D-A04D-ADD6A224F12B}" presName="spacing" presStyleCnt="0"/>
      <dgm:spPr/>
    </dgm:pt>
    <dgm:pt modelId="{325C3683-B364-4460-BB99-99D95AC51982}" type="pres">
      <dgm:prSet presAssocID="{FFC7C8EF-2DC1-414A-AADB-256C46281606}" presName="linNode" presStyleCnt="0"/>
      <dgm:spPr/>
    </dgm:pt>
    <dgm:pt modelId="{BF92ABE7-DC03-4287-B5F0-6BE101CA1C52}" type="pres">
      <dgm:prSet presAssocID="{FFC7C8EF-2DC1-414A-AADB-256C46281606}" presName="parentShp" presStyleLbl="node1" presStyleIdx="4" presStyleCnt="7">
        <dgm:presLayoutVars>
          <dgm:bulletEnabled val="1"/>
        </dgm:presLayoutVars>
      </dgm:prSet>
      <dgm:spPr/>
    </dgm:pt>
    <dgm:pt modelId="{1F87919E-B743-40A1-A810-34371031CAC0}" type="pres">
      <dgm:prSet presAssocID="{FFC7C8EF-2DC1-414A-AADB-256C46281606}" presName="childShp" presStyleLbl="bgAccFollowNode1" presStyleIdx="4" presStyleCnt="7">
        <dgm:presLayoutVars>
          <dgm:bulletEnabled val="1"/>
        </dgm:presLayoutVars>
      </dgm:prSet>
      <dgm:spPr/>
    </dgm:pt>
    <dgm:pt modelId="{C0431CC4-AD28-4C07-95C5-E83AB7A6A6C6}" type="pres">
      <dgm:prSet presAssocID="{BD55D588-7CC2-4303-872E-A5C2B50DF9EF}" presName="spacing" presStyleCnt="0"/>
      <dgm:spPr/>
    </dgm:pt>
    <dgm:pt modelId="{2B2A2103-189C-4E37-9D27-659594D9EAF6}" type="pres">
      <dgm:prSet presAssocID="{79E1F44E-9ACA-41EC-9E03-A4609D77D132}" presName="linNode" presStyleCnt="0"/>
      <dgm:spPr/>
    </dgm:pt>
    <dgm:pt modelId="{694E94A8-81D5-466E-B2DB-2BC928D631E1}" type="pres">
      <dgm:prSet presAssocID="{79E1F44E-9ACA-41EC-9E03-A4609D77D132}" presName="parentShp" presStyleLbl="node1" presStyleIdx="5" presStyleCnt="7">
        <dgm:presLayoutVars>
          <dgm:bulletEnabled val="1"/>
        </dgm:presLayoutVars>
      </dgm:prSet>
      <dgm:spPr/>
    </dgm:pt>
    <dgm:pt modelId="{0D4746CC-CE65-439B-B118-E23DF2D2F097}" type="pres">
      <dgm:prSet presAssocID="{79E1F44E-9ACA-41EC-9E03-A4609D77D132}" presName="childShp" presStyleLbl="bgAccFollowNode1" presStyleIdx="5" presStyleCnt="7">
        <dgm:presLayoutVars>
          <dgm:bulletEnabled val="1"/>
        </dgm:presLayoutVars>
      </dgm:prSet>
      <dgm:spPr/>
    </dgm:pt>
    <dgm:pt modelId="{3CE1F73E-D9CD-47AC-897A-09938A7427B5}" type="pres">
      <dgm:prSet presAssocID="{DFD65096-9F1B-4B40-B0D3-16965D935544}" presName="spacing" presStyleCnt="0"/>
      <dgm:spPr/>
    </dgm:pt>
    <dgm:pt modelId="{B9295476-22FE-4A2B-8EED-5D0E0C1A095F}" type="pres">
      <dgm:prSet presAssocID="{32016AAD-09F9-400E-9109-7584BCFD8EC0}" presName="linNode" presStyleCnt="0"/>
      <dgm:spPr/>
    </dgm:pt>
    <dgm:pt modelId="{1A0C80FA-45CC-49E6-95CC-1EEC8F5A0955}" type="pres">
      <dgm:prSet presAssocID="{32016AAD-09F9-400E-9109-7584BCFD8EC0}" presName="parentShp" presStyleLbl="node1" presStyleIdx="6" presStyleCnt="7">
        <dgm:presLayoutVars>
          <dgm:bulletEnabled val="1"/>
        </dgm:presLayoutVars>
      </dgm:prSet>
      <dgm:spPr/>
    </dgm:pt>
    <dgm:pt modelId="{227FABA7-ED08-4586-80DD-ED60EED793A9}" type="pres">
      <dgm:prSet presAssocID="{32016AAD-09F9-400E-9109-7584BCFD8EC0}" presName="childShp" presStyleLbl="bgAccFollowNode1" presStyleIdx="6" presStyleCnt="7">
        <dgm:presLayoutVars>
          <dgm:bulletEnabled val="1"/>
        </dgm:presLayoutVars>
      </dgm:prSet>
      <dgm:spPr/>
    </dgm:pt>
  </dgm:ptLst>
  <dgm:cxnLst>
    <dgm:cxn modelId="{6A1EE001-F32C-4FE2-B74E-5BAC679F5B74}" type="presOf" srcId="{A0791A34-04CD-4BE8-940A-9CAEA4B69094}" destId="{70386EF6-84C1-427B-AC7A-67CEF2128CF2}" srcOrd="0" destOrd="0" presId="urn:microsoft.com/office/officeart/2005/8/layout/vList6"/>
    <dgm:cxn modelId="{7F9A6F09-4FCB-4657-ACFC-6967F5E69E0D}" type="presOf" srcId="{796A74C7-1348-4A9C-9DBE-33FC862630B5}" destId="{03D7E06F-54F4-4E4B-AC7A-EBD3FE541581}" srcOrd="0" destOrd="0" presId="urn:microsoft.com/office/officeart/2005/8/layout/vList6"/>
    <dgm:cxn modelId="{9966C10B-3A36-477D-BB1C-7AEEF31EE506}" type="presOf" srcId="{14C491B0-79DF-49DC-8126-74909B23AF0F}" destId="{11F0D9EE-E2A7-4A00-814D-4A3CF921F161}" srcOrd="0" destOrd="0" presId="urn:microsoft.com/office/officeart/2005/8/layout/vList6"/>
    <dgm:cxn modelId="{E2CD191A-4E10-469B-82DA-3CD1CCD6E3B9}" type="presOf" srcId="{79E1F44E-9ACA-41EC-9E03-A4609D77D132}" destId="{694E94A8-81D5-466E-B2DB-2BC928D631E1}" srcOrd="0" destOrd="0" presId="urn:microsoft.com/office/officeart/2005/8/layout/vList6"/>
    <dgm:cxn modelId="{E1825B1B-14B9-4E1C-A283-38C5A71B3EE2}" type="presOf" srcId="{212801D5-A0EA-4AC4-8309-53963E592405}" destId="{8A6694D5-F046-40B3-B5CD-1BE0DDE0692D}" srcOrd="0" destOrd="0" presId="urn:microsoft.com/office/officeart/2005/8/layout/vList6"/>
    <dgm:cxn modelId="{F5CC6E20-146B-440F-8B57-8F18943FE84E}" type="presOf" srcId="{0FAB9432-2E5F-4317-A87C-1C9445FF2976}" destId="{33CD5E67-E46F-43AC-9D77-A81D0BD24981}" srcOrd="0" destOrd="0" presId="urn:microsoft.com/office/officeart/2005/8/layout/vList6"/>
    <dgm:cxn modelId="{77158629-F337-4C39-B012-5DE3E4CE3745}" srcId="{14C491B0-79DF-49DC-8126-74909B23AF0F}" destId="{796A74C7-1348-4A9C-9DBE-33FC862630B5}" srcOrd="0" destOrd="0" parTransId="{3D438951-828C-4281-A110-3539E0A093B9}" sibTransId="{4E9413A9-2A40-4DC5-BB6F-B44ED1E8AB25}"/>
    <dgm:cxn modelId="{EA927330-4D34-449E-B9B3-1C597726A671}" type="presOf" srcId="{736D9339-2057-438C-95AD-34B08DA1FD8B}" destId="{92FADE36-9491-45C2-A3DB-E1CB8CD653A2}" srcOrd="0" destOrd="0" presId="urn:microsoft.com/office/officeart/2005/8/layout/vList6"/>
    <dgm:cxn modelId="{80CC143E-75B5-4FA7-B73A-F3854CFF2FCE}" srcId="{32016AAD-09F9-400E-9109-7584BCFD8EC0}" destId="{6415938B-9221-4546-A97D-081AA522605C}" srcOrd="0" destOrd="0" parTransId="{B40D0E97-59E2-4B4A-8E43-A06595BCAF7E}" sibTransId="{ACD2239E-0FF1-4393-B3AB-30EBF9791464}"/>
    <dgm:cxn modelId="{BA82DA5B-CE1D-4FB1-8233-4A325BD6B7AA}" srcId="{A9E4A2A5-1B18-4199-8DC3-36BAE52FE5CF}" destId="{212801D5-A0EA-4AC4-8309-53963E592405}" srcOrd="2" destOrd="0" parTransId="{30C1BE09-48D3-4BED-B999-972099FD9C6D}" sibTransId="{2F18D879-B976-4C95-A8F6-34FA309A8A4C}"/>
    <dgm:cxn modelId="{3BF66A5E-BBFF-4826-8CEB-605CD47F3349}" srcId="{A9E4A2A5-1B18-4199-8DC3-36BAE52FE5CF}" destId="{14C491B0-79DF-49DC-8126-74909B23AF0F}" srcOrd="3" destOrd="0" parTransId="{4FF82E8B-6336-453E-97ED-429C88CE38E7}" sibTransId="{E94021D9-6C39-4C5D-A04D-ADD6A224F12B}"/>
    <dgm:cxn modelId="{B3D00A6A-E756-45A1-90D2-14C7B0B45629}" srcId="{79E1F44E-9ACA-41EC-9E03-A4609D77D132}" destId="{63EF80A4-BCF1-42CF-BFD0-1FB67D51662F}" srcOrd="0" destOrd="0" parTransId="{D5168BF0-C045-4C17-9351-23D8B0DC1C31}" sibTransId="{C052B0E9-64A2-4232-B1BB-58E24E1EEE51}"/>
    <dgm:cxn modelId="{C5B5BF7E-5D24-4435-B8D0-47F9FFD89F43}" type="presOf" srcId="{63EF80A4-BCF1-42CF-BFD0-1FB67D51662F}" destId="{0D4746CC-CE65-439B-B118-E23DF2D2F097}" srcOrd="0" destOrd="0" presId="urn:microsoft.com/office/officeart/2005/8/layout/vList6"/>
    <dgm:cxn modelId="{1CD02681-7656-443D-BB00-85F46D967F5F}" srcId="{FFC7C8EF-2DC1-414A-AADB-256C46281606}" destId="{78F11BDD-CC94-48B7-A552-EB89DB398003}" srcOrd="0" destOrd="0" parTransId="{722D2D68-0F23-4BB7-81AC-16B0927C9F89}" sibTransId="{9CDDCC52-66C9-405A-A0A0-C109895D5276}"/>
    <dgm:cxn modelId="{D6937288-BC97-4150-9AB4-ACF43FB473E0}" srcId="{A9E4A2A5-1B18-4199-8DC3-36BAE52FE5CF}" destId="{79E1F44E-9ACA-41EC-9E03-A4609D77D132}" srcOrd="5" destOrd="0" parTransId="{4851879C-667C-43F9-88D9-9F9E2137D063}" sibTransId="{DFD65096-9F1B-4B40-B0D3-16965D935544}"/>
    <dgm:cxn modelId="{3C26F28C-050A-42F5-A9BF-F5D2CE475F7E}" type="presOf" srcId="{BC3E60A5-98B9-47BF-8664-EE9AADF2FE4E}" destId="{70386EF6-84C1-427B-AC7A-67CEF2128CF2}" srcOrd="0" destOrd="1" presId="urn:microsoft.com/office/officeart/2005/8/layout/vList6"/>
    <dgm:cxn modelId="{B191B196-2529-49BE-AE95-EC70155B70F5}" type="presOf" srcId="{32016AAD-09F9-400E-9109-7584BCFD8EC0}" destId="{1A0C80FA-45CC-49E6-95CC-1EEC8F5A0955}" srcOrd="0" destOrd="0" presId="urn:microsoft.com/office/officeart/2005/8/layout/vList6"/>
    <dgm:cxn modelId="{B7447698-531C-4741-9DDA-8208C60FA561}" srcId="{A9E4A2A5-1B18-4199-8DC3-36BAE52FE5CF}" destId="{B37A877E-03BF-41BF-92DE-85A99CBF3216}" srcOrd="1" destOrd="0" parTransId="{783C330C-ACBC-4652-BF19-4C3DB01BCD8E}" sibTransId="{DBCF9CD3-0D08-4D02-9DD3-A5F6A33F0500}"/>
    <dgm:cxn modelId="{0DD8C1A0-7957-4255-B9BE-84C49089DF7D}" srcId="{0FAB9432-2E5F-4317-A87C-1C9445FF2976}" destId="{736D9339-2057-438C-95AD-34B08DA1FD8B}" srcOrd="0" destOrd="0" parTransId="{E7658E33-4868-4CB8-BC4C-60A22B918A8F}" sibTransId="{253E6E40-4832-4766-9E8E-831CBA09619F}"/>
    <dgm:cxn modelId="{232802A2-A250-4D42-940E-94DD06703220}" type="presOf" srcId="{CA506FF3-CA22-4454-93D0-7406ABD12C7A}" destId="{135A6DE5-32ED-4707-B095-2517D56D4E5F}" srcOrd="0" destOrd="0" presId="urn:microsoft.com/office/officeart/2005/8/layout/vList6"/>
    <dgm:cxn modelId="{2354B4A3-5D06-4FCB-9072-3336D192E8AE}" type="presOf" srcId="{FFC7C8EF-2DC1-414A-AADB-256C46281606}" destId="{BF92ABE7-DC03-4287-B5F0-6BE101CA1C52}" srcOrd="0" destOrd="0" presId="urn:microsoft.com/office/officeart/2005/8/layout/vList6"/>
    <dgm:cxn modelId="{70C9A6AB-53E5-416D-A9E5-D34AE04E1792}" srcId="{B37A877E-03BF-41BF-92DE-85A99CBF3216}" destId="{BC3E60A5-98B9-47BF-8664-EE9AADF2FE4E}" srcOrd="1" destOrd="0" parTransId="{B3CCB055-1565-4839-AEDD-7F17E884EE8E}" sibTransId="{3BBE138D-75FF-43E6-B10E-FB3AF9C28CFD}"/>
    <dgm:cxn modelId="{9E0C89BC-296C-4179-B505-588F26EDF6B9}" type="presOf" srcId="{A9E4A2A5-1B18-4199-8DC3-36BAE52FE5CF}" destId="{75ABDAB6-5F59-476F-950E-D6FCC4DB3BD3}" srcOrd="0" destOrd="0" presId="urn:microsoft.com/office/officeart/2005/8/layout/vList6"/>
    <dgm:cxn modelId="{3AAEABBD-7C39-4436-9A19-13CEBAE99B95}" srcId="{B37A877E-03BF-41BF-92DE-85A99CBF3216}" destId="{A0791A34-04CD-4BE8-940A-9CAEA4B69094}" srcOrd="0" destOrd="0" parTransId="{DB293892-A450-4331-B567-080824AC2CC5}" sibTransId="{7C01EC4C-A665-48D7-87BA-E7847AFFFB40}"/>
    <dgm:cxn modelId="{C4D612C6-8CFA-4E11-B2D0-498F4E112395}" type="presOf" srcId="{B37A877E-03BF-41BF-92DE-85A99CBF3216}" destId="{CDEE8563-51C3-4CD8-AAA8-D896046C786E}" srcOrd="0" destOrd="0" presId="urn:microsoft.com/office/officeart/2005/8/layout/vList6"/>
    <dgm:cxn modelId="{A5FF1FC8-AD62-460E-941C-FBD659F1E2A3}" srcId="{212801D5-A0EA-4AC4-8309-53963E592405}" destId="{CA506FF3-CA22-4454-93D0-7406ABD12C7A}" srcOrd="0" destOrd="0" parTransId="{2F211762-6617-44CE-B031-FEDD43CBBC88}" sibTransId="{1D102CE9-2323-43DB-BA78-FF22C1E64E33}"/>
    <dgm:cxn modelId="{3AF749D4-F46D-4A45-AAD3-E61FF340954F}" srcId="{A9E4A2A5-1B18-4199-8DC3-36BAE52FE5CF}" destId="{32016AAD-09F9-400E-9109-7584BCFD8EC0}" srcOrd="6" destOrd="0" parTransId="{59ED7312-09A8-4CF6-AD5A-88F314615521}" sibTransId="{207F9BC4-E62F-411A-8B5D-2B88EF30F005}"/>
    <dgm:cxn modelId="{8C0E62DC-8089-4EAD-A830-9AC75EB385C5}" srcId="{A9E4A2A5-1B18-4199-8DC3-36BAE52FE5CF}" destId="{FFC7C8EF-2DC1-414A-AADB-256C46281606}" srcOrd="4" destOrd="0" parTransId="{EE47685D-A3ED-4AE2-9ECE-E6EB15532CDC}" sibTransId="{BD55D588-7CC2-4303-872E-A5C2B50DF9EF}"/>
    <dgm:cxn modelId="{86A83DE3-33BB-4647-B13D-E3612E153DE3}" type="presOf" srcId="{6415938B-9221-4546-A97D-081AA522605C}" destId="{227FABA7-ED08-4586-80DD-ED60EED793A9}" srcOrd="0" destOrd="0" presId="urn:microsoft.com/office/officeart/2005/8/layout/vList6"/>
    <dgm:cxn modelId="{79098CE3-E998-4AB3-8799-B8AD699ABB26}" type="presOf" srcId="{78F11BDD-CC94-48B7-A552-EB89DB398003}" destId="{1F87919E-B743-40A1-A810-34371031CAC0}" srcOrd="0" destOrd="0" presId="urn:microsoft.com/office/officeart/2005/8/layout/vList6"/>
    <dgm:cxn modelId="{5077D6E4-53CA-4A38-95DC-13E6C9756E0D}" srcId="{A9E4A2A5-1B18-4199-8DC3-36BAE52FE5CF}" destId="{0FAB9432-2E5F-4317-A87C-1C9445FF2976}" srcOrd="0" destOrd="0" parTransId="{C60C200C-E417-4479-BB80-ECD8F47452A4}" sibTransId="{0EE21097-0094-4405-96C2-D95DA073559A}"/>
    <dgm:cxn modelId="{0472985B-3846-4006-AC00-ED8DEC26901E}" type="presParOf" srcId="{75ABDAB6-5F59-476F-950E-D6FCC4DB3BD3}" destId="{6AF83A09-618B-4BA5-B952-4139BC88318B}" srcOrd="0" destOrd="0" presId="urn:microsoft.com/office/officeart/2005/8/layout/vList6"/>
    <dgm:cxn modelId="{174A070D-DA40-4736-AB1E-695E7277D6FC}" type="presParOf" srcId="{6AF83A09-618B-4BA5-B952-4139BC88318B}" destId="{33CD5E67-E46F-43AC-9D77-A81D0BD24981}" srcOrd="0" destOrd="0" presId="urn:microsoft.com/office/officeart/2005/8/layout/vList6"/>
    <dgm:cxn modelId="{6DF83D18-35E3-4539-B885-B73D70DCD54B}" type="presParOf" srcId="{6AF83A09-618B-4BA5-B952-4139BC88318B}" destId="{92FADE36-9491-45C2-A3DB-E1CB8CD653A2}" srcOrd="1" destOrd="0" presId="urn:microsoft.com/office/officeart/2005/8/layout/vList6"/>
    <dgm:cxn modelId="{396EB087-F442-4578-9FA1-0B452714C678}" type="presParOf" srcId="{75ABDAB6-5F59-476F-950E-D6FCC4DB3BD3}" destId="{6FC997AB-D1F1-4F34-9E1E-350E5C5D199D}" srcOrd="1" destOrd="0" presId="urn:microsoft.com/office/officeart/2005/8/layout/vList6"/>
    <dgm:cxn modelId="{F3A88C6A-BB56-4EEF-AC6F-5D1AB78A3A4F}" type="presParOf" srcId="{75ABDAB6-5F59-476F-950E-D6FCC4DB3BD3}" destId="{8802371A-65CB-40D3-84F9-BD6BE763F99E}" srcOrd="2" destOrd="0" presId="urn:microsoft.com/office/officeart/2005/8/layout/vList6"/>
    <dgm:cxn modelId="{316B3587-A131-4D52-B327-472F518DE7F2}" type="presParOf" srcId="{8802371A-65CB-40D3-84F9-BD6BE763F99E}" destId="{CDEE8563-51C3-4CD8-AAA8-D896046C786E}" srcOrd="0" destOrd="0" presId="urn:microsoft.com/office/officeart/2005/8/layout/vList6"/>
    <dgm:cxn modelId="{0FEAFF8F-1625-4018-9F6F-28A959BF7CB9}" type="presParOf" srcId="{8802371A-65CB-40D3-84F9-BD6BE763F99E}" destId="{70386EF6-84C1-427B-AC7A-67CEF2128CF2}" srcOrd="1" destOrd="0" presId="urn:microsoft.com/office/officeart/2005/8/layout/vList6"/>
    <dgm:cxn modelId="{E24F7942-043E-4AE5-AD37-EB680A32DA51}" type="presParOf" srcId="{75ABDAB6-5F59-476F-950E-D6FCC4DB3BD3}" destId="{66C3BF6D-1AA9-4544-9033-3DDFFAE367AC}" srcOrd="3" destOrd="0" presId="urn:microsoft.com/office/officeart/2005/8/layout/vList6"/>
    <dgm:cxn modelId="{6921C4E0-66F1-48C5-A7A4-FAE2D6D3BBE9}" type="presParOf" srcId="{75ABDAB6-5F59-476F-950E-D6FCC4DB3BD3}" destId="{8C3BD37A-E3AE-4FF6-AF20-41EB5218BD66}" srcOrd="4" destOrd="0" presId="urn:microsoft.com/office/officeart/2005/8/layout/vList6"/>
    <dgm:cxn modelId="{70F97596-288D-4B24-BA38-10C0D39E9569}" type="presParOf" srcId="{8C3BD37A-E3AE-4FF6-AF20-41EB5218BD66}" destId="{8A6694D5-F046-40B3-B5CD-1BE0DDE0692D}" srcOrd="0" destOrd="0" presId="urn:microsoft.com/office/officeart/2005/8/layout/vList6"/>
    <dgm:cxn modelId="{9DB4F63A-BE67-4325-9F51-2357EF665F74}" type="presParOf" srcId="{8C3BD37A-E3AE-4FF6-AF20-41EB5218BD66}" destId="{135A6DE5-32ED-4707-B095-2517D56D4E5F}" srcOrd="1" destOrd="0" presId="urn:microsoft.com/office/officeart/2005/8/layout/vList6"/>
    <dgm:cxn modelId="{C753D7EE-830F-4C51-82B8-E709408DB7B2}" type="presParOf" srcId="{75ABDAB6-5F59-476F-950E-D6FCC4DB3BD3}" destId="{238C17ED-B893-49C1-8A9D-B3A7A3C415FF}" srcOrd="5" destOrd="0" presId="urn:microsoft.com/office/officeart/2005/8/layout/vList6"/>
    <dgm:cxn modelId="{8890D8F7-6EC4-4199-8877-8D9C6EFD6255}" type="presParOf" srcId="{75ABDAB6-5F59-476F-950E-D6FCC4DB3BD3}" destId="{338EFD1E-104E-43B5-B452-05A6859FC655}" srcOrd="6" destOrd="0" presId="urn:microsoft.com/office/officeart/2005/8/layout/vList6"/>
    <dgm:cxn modelId="{20F3469C-BCE1-4E7F-876D-F5AF0565C679}" type="presParOf" srcId="{338EFD1E-104E-43B5-B452-05A6859FC655}" destId="{11F0D9EE-E2A7-4A00-814D-4A3CF921F161}" srcOrd="0" destOrd="0" presId="urn:microsoft.com/office/officeart/2005/8/layout/vList6"/>
    <dgm:cxn modelId="{0DE35CBB-9FE3-482C-9B70-193D5C9DFDA9}" type="presParOf" srcId="{338EFD1E-104E-43B5-B452-05A6859FC655}" destId="{03D7E06F-54F4-4E4B-AC7A-EBD3FE541581}" srcOrd="1" destOrd="0" presId="urn:microsoft.com/office/officeart/2005/8/layout/vList6"/>
    <dgm:cxn modelId="{231B0D49-0E1A-4F40-A736-D6C4C07F1E56}" type="presParOf" srcId="{75ABDAB6-5F59-476F-950E-D6FCC4DB3BD3}" destId="{D6CD4691-8579-4F7A-902B-89E43991425B}" srcOrd="7" destOrd="0" presId="urn:microsoft.com/office/officeart/2005/8/layout/vList6"/>
    <dgm:cxn modelId="{449F5A1C-464A-4AAE-984A-531B82727BDB}" type="presParOf" srcId="{75ABDAB6-5F59-476F-950E-D6FCC4DB3BD3}" destId="{325C3683-B364-4460-BB99-99D95AC51982}" srcOrd="8" destOrd="0" presId="urn:microsoft.com/office/officeart/2005/8/layout/vList6"/>
    <dgm:cxn modelId="{0D14D6E7-8FB4-4824-9DBB-69AFD4EBE1E8}" type="presParOf" srcId="{325C3683-B364-4460-BB99-99D95AC51982}" destId="{BF92ABE7-DC03-4287-B5F0-6BE101CA1C52}" srcOrd="0" destOrd="0" presId="urn:microsoft.com/office/officeart/2005/8/layout/vList6"/>
    <dgm:cxn modelId="{04DD53EC-07E5-4822-8C8E-2459A73B826A}" type="presParOf" srcId="{325C3683-B364-4460-BB99-99D95AC51982}" destId="{1F87919E-B743-40A1-A810-34371031CAC0}" srcOrd="1" destOrd="0" presId="urn:microsoft.com/office/officeart/2005/8/layout/vList6"/>
    <dgm:cxn modelId="{70C9C3C9-1179-4C52-85DA-1CA7E95DB06D}" type="presParOf" srcId="{75ABDAB6-5F59-476F-950E-D6FCC4DB3BD3}" destId="{C0431CC4-AD28-4C07-95C5-E83AB7A6A6C6}" srcOrd="9" destOrd="0" presId="urn:microsoft.com/office/officeart/2005/8/layout/vList6"/>
    <dgm:cxn modelId="{1698054E-0426-4961-9527-E679BD19586D}" type="presParOf" srcId="{75ABDAB6-5F59-476F-950E-D6FCC4DB3BD3}" destId="{2B2A2103-189C-4E37-9D27-659594D9EAF6}" srcOrd="10" destOrd="0" presId="urn:microsoft.com/office/officeart/2005/8/layout/vList6"/>
    <dgm:cxn modelId="{77A4E8E3-E9BA-441B-8B1C-15BE7DF12550}" type="presParOf" srcId="{2B2A2103-189C-4E37-9D27-659594D9EAF6}" destId="{694E94A8-81D5-466E-B2DB-2BC928D631E1}" srcOrd="0" destOrd="0" presId="urn:microsoft.com/office/officeart/2005/8/layout/vList6"/>
    <dgm:cxn modelId="{292DC222-3617-49F3-B928-ED233459128F}" type="presParOf" srcId="{2B2A2103-189C-4E37-9D27-659594D9EAF6}" destId="{0D4746CC-CE65-439B-B118-E23DF2D2F097}" srcOrd="1" destOrd="0" presId="urn:microsoft.com/office/officeart/2005/8/layout/vList6"/>
    <dgm:cxn modelId="{E2BA19FC-6597-46FA-9AED-D5C99BF83372}" type="presParOf" srcId="{75ABDAB6-5F59-476F-950E-D6FCC4DB3BD3}" destId="{3CE1F73E-D9CD-47AC-897A-09938A7427B5}" srcOrd="11" destOrd="0" presId="urn:microsoft.com/office/officeart/2005/8/layout/vList6"/>
    <dgm:cxn modelId="{E6A83DC0-CFC2-482A-9891-4782C61B88A3}" type="presParOf" srcId="{75ABDAB6-5F59-476F-950E-D6FCC4DB3BD3}" destId="{B9295476-22FE-4A2B-8EED-5D0E0C1A095F}" srcOrd="12" destOrd="0" presId="urn:microsoft.com/office/officeart/2005/8/layout/vList6"/>
    <dgm:cxn modelId="{95564CA6-5A97-4A21-A259-DE1587D86844}" type="presParOf" srcId="{B9295476-22FE-4A2B-8EED-5D0E0C1A095F}" destId="{1A0C80FA-45CC-49E6-95CC-1EEC8F5A0955}" srcOrd="0" destOrd="0" presId="urn:microsoft.com/office/officeart/2005/8/layout/vList6"/>
    <dgm:cxn modelId="{41409847-AC05-4087-9C83-DD4C11C7F3C5}" type="presParOf" srcId="{B9295476-22FE-4A2B-8EED-5D0E0C1A095F}" destId="{227FABA7-ED08-4586-80DD-ED60EED793A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34A29A-9BC7-4C7F-9A11-7F37BC8AD8F5}"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L"/>
        </a:p>
      </dgm:t>
    </dgm:pt>
    <dgm:pt modelId="{55286452-B411-4AA5-8BA6-85CA6903658C}">
      <dgm:prSet phldrT="[טקסט]"/>
      <dgm:spPr/>
      <dgm:t>
        <a:bodyPr/>
        <a:lstStyle/>
        <a:p>
          <a:r>
            <a:rPr lang="en-US" dirty="0"/>
            <a:t>Training procedure</a:t>
          </a:r>
          <a:endParaRPr lang="en-IL" dirty="0"/>
        </a:p>
      </dgm:t>
    </dgm:pt>
    <dgm:pt modelId="{DC397BCC-24E2-44CB-A971-14D6AB586078}" type="parTrans" cxnId="{A9761E81-7521-47D7-BBC8-B22FEE430782}">
      <dgm:prSet/>
      <dgm:spPr/>
      <dgm:t>
        <a:bodyPr/>
        <a:lstStyle/>
        <a:p>
          <a:endParaRPr lang="en-IL"/>
        </a:p>
      </dgm:t>
    </dgm:pt>
    <dgm:pt modelId="{9CD7C826-AE03-4F37-880E-AA50CDE9E999}" type="sibTrans" cxnId="{A9761E81-7521-47D7-BBC8-B22FEE430782}">
      <dgm:prSet/>
      <dgm:spPr/>
      <dgm:t>
        <a:bodyPr/>
        <a:lstStyle/>
        <a:p>
          <a:endParaRPr lang="en-IL"/>
        </a:p>
      </dgm:t>
    </dgm:pt>
    <dgm:pt modelId="{08387350-D204-415F-A2D5-67F62BC55513}">
      <dgm:prSet phldrT="[טקסט]"/>
      <dgm:spPr/>
      <dgm:t>
        <a:bodyPr/>
        <a:lstStyle/>
        <a:p>
          <a:r>
            <a:rPr lang="en-US" dirty="0"/>
            <a:t>2 phase </a:t>
          </a:r>
          <a:endParaRPr lang="en-IL" dirty="0"/>
        </a:p>
      </dgm:t>
    </dgm:pt>
    <dgm:pt modelId="{E8863CD5-198E-4A72-B69A-26126E2BB34B}" type="parTrans" cxnId="{5882DB38-62C7-4B71-AE14-59C6B8D53E75}">
      <dgm:prSet/>
      <dgm:spPr/>
      <dgm:t>
        <a:bodyPr/>
        <a:lstStyle/>
        <a:p>
          <a:endParaRPr lang="en-IL"/>
        </a:p>
      </dgm:t>
    </dgm:pt>
    <dgm:pt modelId="{60494247-B289-42D7-AC01-D03C72661547}" type="sibTrans" cxnId="{5882DB38-62C7-4B71-AE14-59C6B8D53E75}">
      <dgm:prSet/>
      <dgm:spPr/>
      <dgm:t>
        <a:bodyPr/>
        <a:lstStyle/>
        <a:p>
          <a:endParaRPr lang="en-IL"/>
        </a:p>
      </dgm:t>
    </dgm:pt>
    <dgm:pt modelId="{A0B9BCE0-B0B1-49B0-9DED-88971E24AD4F}">
      <dgm:prSet phldrT="[טקסט]"/>
      <dgm:spPr/>
      <dgm:t>
        <a:bodyPr/>
        <a:lstStyle/>
        <a:p>
          <a:r>
            <a:rPr lang="en-US" dirty="0"/>
            <a:t>End to end</a:t>
          </a:r>
          <a:endParaRPr lang="en-IL" dirty="0"/>
        </a:p>
      </dgm:t>
    </dgm:pt>
    <dgm:pt modelId="{33EAAEF5-98F1-4536-926A-9D2F2096E98E}" type="parTrans" cxnId="{237C79B4-32B8-4DCD-9F56-E071EBF06802}">
      <dgm:prSet/>
      <dgm:spPr/>
      <dgm:t>
        <a:bodyPr/>
        <a:lstStyle/>
        <a:p>
          <a:endParaRPr lang="en-IL"/>
        </a:p>
      </dgm:t>
    </dgm:pt>
    <dgm:pt modelId="{AE48253A-5BB1-436B-AE47-6C3550323397}" type="sibTrans" cxnId="{237C79B4-32B8-4DCD-9F56-E071EBF06802}">
      <dgm:prSet/>
      <dgm:spPr/>
      <dgm:t>
        <a:bodyPr/>
        <a:lstStyle/>
        <a:p>
          <a:endParaRPr lang="en-IL"/>
        </a:p>
      </dgm:t>
    </dgm:pt>
    <dgm:pt modelId="{204D66F9-44CE-4D20-8299-B8E79328C726}">
      <dgm:prSet phldrT="[טקסט]"/>
      <dgm:spPr/>
      <dgm:t>
        <a:bodyPr/>
        <a:lstStyle/>
        <a:p>
          <a:r>
            <a:rPr lang="en-US" dirty="0"/>
            <a:t>Optimizers</a:t>
          </a:r>
          <a:endParaRPr lang="en-IL" dirty="0"/>
        </a:p>
      </dgm:t>
    </dgm:pt>
    <dgm:pt modelId="{09CA9C9B-3635-44BA-9A2E-0B330612AA68}" type="parTrans" cxnId="{4E60DD91-6A7B-411F-96A0-5DFBF15FCFBD}">
      <dgm:prSet/>
      <dgm:spPr/>
      <dgm:t>
        <a:bodyPr/>
        <a:lstStyle/>
        <a:p>
          <a:endParaRPr lang="en-IL"/>
        </a:p>
      </dgm:t>
    </dgm:pt>
    <dgm:pt modelId="{0E65CBD9-E867-491A-807F-44041AB115B3}" type="sibTrans" cxnId="{4E60DD91-6A7B-411F-96A0-5DFBF15FCFBD}">
      <dgm:prSet/>
      <dgm:spPr/>
      <dgm:t>
        <a:bodyPr/>
        <a:lstStyle/>
        <a:p>
          <a:endParaRPr lang="en-IL"/>
        </a:p>
      </dgm:t>
    </dgm:pt>
    <dgm:pt modelId="{B915A9B7-A523-4C82-89B8-EBFB42E40D0E}">
      <dgm:prSet phldrT="[טקסט]"/>
      <dgm:spPr/>
      <dgm:t>
        <a:bodyPr/>
        <a:lstStyle/>
        <a:p>
          <a:r>
            <a:rPr lang="en-US" dirty="0"/>
            <a:t>SGD Momentum</a:t>
          </a:r>
          <a:endParaRPr lang="en-IL" dirty="0"/>
        </a:p>
      </dgm:t>
    </dgm:pt>
    <dgm:pt modelId="{33B716A0-A864-49DB-B0D0-E456D3C2507D}" type="parTrans" cxnId="{1275BD53-3392-47FF-9087-2883A56949A8}">
      <dgm:prSet/>
      <dgm:spPr/>
      <dgm:t>
        <a:bodyPr/>
        <a:lstStyle/>
        <a:p>
          <a:endParaRPr lang="en-IL"/>
        </a:p>
      </dgm:t>
    </dgm:pt>
    <dgm:pt modelId="{D4BD11E0-320B-40E0-B4BC-0C2BDFBDCD28}" type="sibTrans" cxnId="{1275BD53-3392-47FF-9087-2883A56949A8}">
      <dgm:prSet/>
      <dgm:spPr/>
      <dgm:t>
        <a:bodyPr/>
        <a:lstStyle/>
        <a:p>
          <a:endParaRPr lang="en-IL"/>
        </a:p>
      </dgm:t>
    </dgm:pt>
    <dgm:pt modelId="{5685E21E-FA00-4C67-A19F-0FC1D24C260D}">
      <dgm:prSet phldrT="[טקסט]"/>
      <dgm:spPr/>
      <dgm:t>
        <a:bodyPr/>
        <a:lstStyle/>
        <a:p>
          <a:r>
            <a:rPr lang="en-US" dirty="0"/>
            <a:t>Learning Rate</a:t>
          </a:r>
          <a:endParaRPr lang="en-IL" dirty="0"/>
        </a:p>
      </dgm:t>
    </dgm:pt>
    <dgm:pt modelId="{5AE2B3C6-D6B6-42B9-B452-DB50C6C5AEB4}" type="parTrans" cxnId="{1B34218B-FE8D-456D-8132-A7399D0B45D3}">
      <dgm:prSet/>
      <dgm:spPr/>
      <dgm:t>
        <a:bodyPr/>
        <a:lstStyle/>
        <a:p>
          <a:endParaRPr lang="en-IL"/>
        </a:p>
      </dgm:t>
    </dgm:pt>
    <dgm:pt modelId="{8703CEA2-0CB7-4548-AF6F-32CE076297C8}" type="sibTrans" cxnId="{1B34218B-FE8D-456D-8132-A7399D0B45D3}">
      <dgm:prSet/>
      <dgm:spPr/>
      <dgm:t>
        <a:bodyPr/>
        <a:lstStyle/>
        <a:p>
          <a:endParaRPr lang="en-IL"/>
        </a:p>
      </dgm:t>
    </dgm:pt>
    <dgm:pt modelId="{89EA7159-9EEC-4553-9429-46DF64C4CF6D}">
      <dgm:prSet phldrT="[טקסט]"/>
      <dgm:spPr/>
      <dgm:t>
        <a:bodyPr/>
        <a:lstStyle/>
        <a:p>
          <a:r>
            <a:rPr lang="en-US" dirty="0"/>
            <a:t>Cyclic LR</a:t>
          </a:r>
          <a:endParaRPr lang="en-IL" dirty="0"/>
        </a:p>
      </dgm:t>
    </dgm:pt>
    <dgm:pt modelId="{4F90B2CA-8D9B-470F-9D1B-7014D648AC2E}" type="parTrans" cxnId="{F317FBBD-E783-4449-872F-EEE6B743742F}">
      <dgm:prSet/>
      <dgm:spPr/>
      <dgm:t>
        <a:bodyPr/>
        <a:lstStyle/>
        <a:p>
          <a:endParaRPr lang="en-IL"/>
        </a:p>
      </dgm:t>
    </dgm:pt>
    <dgm:pt modelId="{BE31961F-386A-43FD-B82F-7A6986147A03}" type="sibTrans" cxnId="{F317FBBD-E783-4449-872F-EEE6B743742F}">
      <dgm:prSet/>
      <dgm:spPr/>
      <dgm:t>
        <a:bodyPr/>
        <a:lstStyle/>
        <a:p>
          <a:endParaRPr lang="en-IL"/>
        </a:p>
      </dgm:t>
    </dgm:pt>
    <dgm:pt modelId="{53CEF0B0-61CE-43D4-903E-B60AEB467D00}">
      <dgm:prSet phldrT="[טקסט]"/>
      <dgm:spPr/>
      <dgm:t>
        <a:bodyPr/>
        <a:lstStyle/>
        <a:p>
          <a:r>
            <a:rPr lang="en-US" dirty="0"/>
            <a:t>Schedule decay</a:t>
          </a:r>
          <a:endParaRPr lang="en-IL" dirty="0"/>
        </a:p>
      </dgm:t>
    </dgm:pt>
    <dgm:pt modelId="{3F66B235-00A5-41C4-9F39-67928E4C3608}" type="parTrans" cxnId="{F97487ED-4528-4714-AA12-3B6DCF4A1877}">
      <dgm:prSet/>
      <dgm:spPr/>
      <dgm:t>
        <a:bodyPr/>
        <a:lstStyle/>
        <a:p>
          <a:endParaRPr lang="en-IL"/>
        </a:p>
      </dgm:t>
    </dgm:pt>
    <dgm:pt modelId="{50E7859B-A0AB-4100-833C-91396FAD536A}" type="sibTrans" cxnId="{F97487ED-4528-4714-AA12-3B6DCF4A1877}">
      <dgm:prSet/>
      <dgm:spPr/>
      <dgm:t>
        <a:bodyPr/>
        <a:lstStyle/>
        <a:p>
          <a:endParaRPr lang="en-IL"/>
        </a:p>
      </dgm:t>
    </dgm:pt>
    <dgm:pt modelId="{91EF9A62-723C-454B-980F-C62F7F4A0409}">
      <dgm:prSet phldrT="[טקסט]"/>
      <dgm:spPr/>
      <dgm:t>
        <a:bodyPr/>
        <a:lstStyle/>
        <a:p>
          <a:r>
            <a:rPr lang="en-US" dirty="0"/>
            <a:t>Loss function</a:t>
          </a:r>
          <a:endParaRPr lang="en-IL" dirty="0"/>
        </a:p>
      </dgm:t>
    </dgm:pt>
    <dgm:pt modelId="{73034BA0-56FB-41B4-9319-FB5B7FD0DEB4}" type="parTrans" cxnId="{1E9A64AD-7844-4283-8A14-FB41D31679D7}">
      <dgm:prSet/>
      <dgm:spPr/>
      <dgm:t>
        <a:bodyPr/>
        <a:lstStyle/>
        <a:p>
          <a:endParaRPr lang="en-IL"/>
        </a:p>
      </dgm:t>
    </dgm:pt>
    <dgm:pt modelId="{E9E25FCF-2B1C-438F-B770-C07CD218D2CB}" type="sibTrans" cxnId="{1E9A64AD-7844-4283-8A14-FB41D31679D7}">
      <dgm:prSet/>
      <dgm:spPr/>
      <dgm:t>
        <a:bodyPr/>
        <a:lstStyle/>
        <a:p>
          <a:endParaRPr lang="en-IL"/>
        </a:p>
      </dgm:t>
    </dgm:pt>
    <dgm:pt modelId="{C217F951-A73B-48DB-9BD7-6260DFAB37A0}">
      <dgm:prSet phldrT="[טקסט]"/>
      <dgm:spPr/>
      <dgm:t>
        <a:bodyPr/>
        <a:lstStyle/>
        <a:p>
          <a:r>
            <a:rPr lang="en-US" dirty="0"/>
            <a:t>Adam</a:t>
          </a:r>
          <a:endParaRPr lang="en-IL" dirty="0"/>
        </a:p>
      </dgm:t>
    </dgm:pt>
    <dgm:pt modelId="{1C845BF8-6756-4564-A4C4-8D1ADDCE527A}" type="sibTrans" cxnId="{B7648225-F8F9-4D96-90FE-2C63960359F2}">
      <dgm:prSet/>
      <dgm:spPr/>
      <dgm:t>
        <a:bodyPr/>
        <a:lstStyle/>
        <a:p>
          <a:endParaRPr lang="en-IL"/>
        </a:p>
      </dgm:t>
    </dgm:pt>
    <dgm:pt modelId="{341ED71C-759E-44D1-860E-F08E12EB9989}" type="parTrans" cxnId="{B7648225-F8F9-4D96-90FE-2C63960359F2}">
      <dgm:prSet/>
      <dgm:spPr/>
      <dgm:t>
        <a:bodyPr/>
        <a:lstStyle/>
        <a:p>
          <a:endParaRPr lang="en-IL"/>
        </a:p>
      </dgm:t>
    </dgm:pt>
    <dgm:pt modelId="{CC600E5B-832D-4A2D-8388-95B151E20C28}">
      <dgm:prSet phldrT="[טקסט]"/>
      <dgm:spPr/>
      <dgm:t>
        <a:bodyPr/>
        <a:lstStyle/>
        <a:p>
          <a:r>
            <a:rPr lang="en-US" dirty="0"/>
            <a:t>Exponential Decay</a:t>
          </a:r>
          <a:endParaRPr lang="en-IL" dirty="0"/>
        </a:p>
      </dgm:t>
    </dgm:pt>
    <dgm:pt modelId="{552AB627-F1E5-4113-9CDE-D6607B8CE5FF}" type="parTrans" cxnId="{232F9862-DDD5-4E13-9CC3-27BC539ECC9F}">
      <dgm:prSet/>
      <dgm:spPr/>
      <dgm:t>
        <a:bodyPr/>
        <a:lstStyle/>
        <a:p>
          <a:endParaRPr lang="en-IL"/>
        </a:p>
      </dgm:t>
    </dgm:pt>
    <dgm:pt modelId="{55C053B5-04C4-4D94-BFEE-8C3E46171DB2}" type="sibTrans" cxnId="{232F9862-DDD5-4E13-9CC3-27BC539ECC9F}">
      <dgm:prSet/>
      <dgm:spPr/>
      <dgm:t>
        <a:bodyPr/>
        <a:lstStyle/>
        <a:p>
          <a:endParaRPr lang="en-IL"/>
        </a:p>
      </dgm:t>
    </dgm:pt>
    <dgm:pt modelId="{8A36660D-DC2D-42F6-A9E7-DC9DD7771D97}">
      <dgm:prSet phldrT="[טקסט]"/>
      <dgm:spPr/>
      <dgm:t>
        <a:bodyPr/>
        <a:lstStyle/>
        <a:p>
          <a:r>
            <a:rPr lang="en-US" dirty="0"/>
            <a:t>Cosine</a:t>
          </a:r>
          <a:endParaRPr lang="en-IL" dirty="0"/>
        </a:p>
      </dgm:t>
    </dgm:pt>
    <dgm:pt modelId="{53484A95-E7FB-4F13-ABDB-20C6FB78A8B0}" type="parTrans" cxnId="{7D8834CF-3707-4A1C-A80C-AAE0DA513152}">
      <dgm:prSet/>
      <dgm:spPr/>
      <dgm:t>
        <a:bodyPr/>
        <a:lstStyle/>
        <a:p>
          <a:endParaRPr lang="en-IL"/>
        </a:p>
      </dgm:t>
    </dgm:pt>
    <dgm:pt modelId="{546B28FA-F1AA-48D0-8087-647829BDF238}" type="sibTrans" cxnId="{7D8834CF-3707-4A1C-A80C-AAE0DA513152}">
      <dgm:prSet/>
      <dgm:spPr/>
      <dgm:t>
        <a:bodyPr/>
        <a:lstStyle/>
        <a:p>
          <a:endParaRPr lang="en-IL"/>
        </a:p>
      </dgm:t>
    </dgm:pt>
    <dgm:pt modelId="{F98644AF-3F10-4830-9CC4-DFDC79DBD550}">
      <dgm:prSet phldrT="[טקסט]"/>
      <dgm:spPr/>
      <dgm:t>
        <a:bodyPr/>
        <a:lstStyle/>
        <a:p>
          <a:r>
            <a:rPr lang="en-US" dirty="0"/>
            <a:t> Triangular</a:t>
          </a:r>
          <a:endParaRPr lang="en-IL" dirty="0"/>
        </a:p>
      </dgm:t>
    </dgm:pt>
    <dgm:pt modelId="{6D35A10E-0AA6-4F67-951D-9379282551E2}" type="parTrans" cxnId="{9009D42D-1634-435D-8E65-DAA061FAB9C3}">
      <dgm:prSet/>
      <dgm:spPr/>
      <dgm:t>
        <a:bodyPr/>
        <a:lstStyle/>
        <a:p>
          <a:endParaRPr lang="en-IL"/>
        </a:p>
      </dgm:t>
    </dgm:pt>
    <dgm:pt modelId="{2B5284EB-7065-4DB8-AEB4-AB82E0FDE184}" type="sibTrans" cxnId="{9009D42D-1634-435D-8E65-DAA061FAB9C3}">
      <dgm:prSet/>
      <dgm:spPr/>
      <dgm:t>
        <a:bodyPr/>
        <a:lstStyle/>
        <a:p>
          <a:endParaRPr lang="en-IL"/>
        </a:p>
      </dgm:t>
    </dgm:pt>
    <dgm:pt modelId="{D519AFE9-EFD1-4356-96AF-C88878288507}">
      <dgm:prSet phldrT="[טקסט]"/>
      <dgm:spPr/>
      <dgm:t>
        <a:bodyPr/>
        <a:lstStyle/>
        <a:p>
          <a:r>
            <a:rPr lang="en-US" dirty="0"/>
            <a:t>Weighted Categorical cross entropy</a:t>
          </a:r>
          <a:endParaRPr lang="en-IL" dirty="0"/>
        </a:p>
      </dgm:t>
    </dgm:pt>
    <dgm:pt modelId="{6DE26A2E-8BC8-4661-9291-9427F53FD6EE}" type="parTrans" cxnId="{642C57AA-00C8-4668-845E-8621E3CF2854}">
      <dgm:prSet/>
      <dgm:spPr/>
      <dgm:t>
        <a:bodyPr/>
        <a:lstStyle/>
        <a:p>
          <a:endParaRPr lang="en-IL"/>
        </a:p>
      </dgm:t>
    </dgm:pt>
    <dgm:pt modelId="{F509C626-DC6C-476B-A38D-BF8D9D86C27A}" type="sibTrans" cxnId="{642C57AA-00C8-4668-845E-8621E3CF2854}">
      <dgm:prSet/>
      <dgm:spPr/>
      <dgm:t>
        <a:bodyPr/>
        <a:lstStyle/>
        <a:p>
          <a:endParaRPr lang="en-IL"/>
        </a:p>
      </dgm:t>
    </dgm:pt>
    <dgm:pt modelId="{469330D0-1C20-4595-B276-84E1632BEB53}">
      <dgm:prSet phldrT="[טקסט]"/>
      <dgm:spPr/>
      <dgm:t>
        <a:bodyPr/>
        <a:lstStyle/>
        <a:p>
          <a:r>
            <a:rPr lang="en-US" dirty="0"/>
            <a:t>Weighted DICE loss</a:t>
          </a:r>
          <a:endParaRPr lang="en-IL" dirty="0"/>
        </a:p>
      </dgm:t>
    </dgm:pt>
    <dgm:pt modelId="{0D8E4C0B-7F63-4CB9-93E0-92D8568CA6C5}" type="sibTrans" cxnId="{8A4CBF91-8FD5-410C-A6E9-AAA8455C8B20}">
      <dgm:prSet/>
      <dgm:spPr/>
      <dgm:t>
        <a:bodyPr/>
        <a:lstStyle/>
        <a:p>
          <a:endParaRPr lang="en-IL"/>
        </a:p>
      </dgm:t>
    </dgm:pt>
    <dgm:pt modelId="{90927C3A-E0DA-4315-9B9D-224A80545B05}" type="parTrans" cxnId="{8A4CBF91-8FD5-410C-A6E9-AAA8455C8B20}">
      <dgm:prSet/>
      <dgm:spPr/>
      <dgm:t>
        <a:bodyPr/>
        <a:lstStyle/>
        <a:p>
          <a:endParaRPr lang="en-IL"/>
        </a:p>
      </dgm:t>
    </dgm:pt>
    <dgm:pt modelId="{D635FA7D-15D3-4CA4-9DD5-50D8EAAB6A10}">
      <dgm:prSet phldrT="[טקסט]"/>
      <dgm:spPr/>
      <dgm:t>
        <a:bodyPr/>
        <a:lstStyle/>
        <a:p>
          <a:r>
            <a:rPr lang="en-US" dirty="0"/>
            <a:t>Jaccard loss + Categorical cross entropy</a:t>
          </a:r>
          <a:endParaRPr lang="en-IL" dirty="0"/>
        </a:p>
      </dgm:t>
    </dgm:pt>
    <dgm:pt modelId="{15E97313-BB74-4A1A-85FF-728341C7875F}" type="parTrans" cxnId="{67C8020F-A29F-43E3-A082-1A799238C457}">
      <dgm:prSet/>
      <dgm:spPr/>
      <dgm:t>
        <a:bodyPr/>
        <a:lstStyle/>
        <a:p>
          <a:endParaRPr lang="en-IL"/>
        </a:p>
      </dgm:t>
    </dgm:pt>
    <dgm:pt modelId="{4C23A339-3E02-4B95-B8CE-D05DA8054F00}" type="sibTrans" cxnId="{67C8020F-A29F-43E3-A082-1A799238C457}">
      <dgm:prSet/>
      <dgm:spPr/>
      <dgm:t>
        <a:bodyPr/>
        <a:lstStyle/>
        <a:p>
          <a:endParaRPr lang="en-IL"/>
        </a:p>
      </dgm:t>
    </dgm:pt>
    <dgm:pt modelId="{654C336C-FC68-4FB6-A3E2-A22C0BECE01C}">
      <dgm:prSet phldrT="[טקסט]"/>
      <dgm:spPr/>
      <dgm:t>
        <a:bodyPr/>
        <a:lstStyle/>
        <a:p>
          <a:r>
            <a:rPr lang="en-US" dirty="0"/>
            <a:t>Metrics</a:t>
          </a:r>
          <a:endParaRPr lang="en-IL" dirty="0"/>
        </a:p>
      </dgm:t>
    </dgm:pt>
    <dgm:pt modelId="{C9889B0E-68F2-4BAA-B6AE-E18F125096A8}" type="parTrans" cxnId="{4A9E35D4-AADD-41E6-B097-BD74BD75CB54}">
      <dgm:prSet/>
      <dgm:spPr/>
      <dgm:t>
        <a:bodyPr/>
        <a:lstStyle/>
        <a:p>
          <a:endParaRPr lang="en-IL"/>
        </a:p>
      </dgm:t>
    </dgm:pt>
    <dgm:pt modelId="{C9367C6D-DE0F-4A9A-A3F1-D160DE7A253D}" type="sibTrans" cxnId="{4A9E35D4-AADD-41E6-B097-BD74BD75CB54}">
      <dgm:prSet/>
      <dgm:spPr/>
      <dgm:t>
        <a:bodyPr/>
        <a:lstStyle/>
        <a:p>
          <a:endParaRPr lang="en-IL"/>
        </a:p>
      </dgm:t>
    </dgm:pt>
    <dgm:pt modelId="{A70DBBE7-69B2-4765-BC38-53F457C8CCB8}">
      <dgm:prSet phldrT="[טקסט]"/>
      <dgm:spPr/>
      <dgm:t>
        <a:bodyPr/>
        <a:lstStyle/>
        <a:p>
          <a:r>
            <a:rPr lang="en-US" dirty="0"/>
            <a:t>DICE score per class</a:t>
          </a:r>
          <a:endParaRPr lang="en-IL" dirty="0"/>
        </a:p>
      </dgm:t>
    </dgm:pt>
    <dgm:pt modelId="{4252D3FB-33A0-48A1-A6ED-E8FEB189C927}" type="parTrans" cxnId="{E957DA1F-4C5D-44BD-9049-E11C94E8884D}">
      <dgm:prSet/>
      <dgm:spPr/>
      <dgm:t>
        <a:bodyPr/>
        <a:lstStyle/>
        <a:p>
          <a:endParaRPr lang="en-IL"/>
        </a:p>
      </dgm:t>
    </dgm:pt>
    <dgm:pt modelId="{885DF4FF-E906-4401-9202-B94955667E55}" type="sibTrans" cxnId="{E957DA1F-4C5D-44BD-9049-E11C94E8884D}">
      <dgm:prSet/>
      <dgm:spPr/>
      <dgm:t>
        <a:bodyPr/>
        <a:lstStyle/>
        <a:p>
          <a:endParaRPr lang="en-IL"/>
        </a:p>
      </dgm:t>
    </dgm:pt>
    <dgm:pt modelId="{914B6EF0-412D-4884-BA1F-8795A5E0D9B8}">
      <dgm:prSet phldrT="[טקסט]"/>
      <dgm:spPr/>
      <dgm:t>
        <a:bodyPr/>
        <a:lstStyle/>
        <a:p>
          <a:r>
            <a:rPr lang="en-US" dirty="0"/>
            <a:t>Average DICE</a:t>
          </a:r>
          <a:endParaRPr lang="en-IL" dirty="0"/>
        </a:p>
      </dgm:t>
    </dgm:pt>
    <dgm:pt modelId="{6EF2D384-4459-4887-9BDC-901D6C4423A6}" type="parTrans" cxnId="{BD1CE760-AF81-4BEF-A940-81C271C83289}">
      <dgm:prSet/>
      <dgm:spPr/>
      <dgm:t>
        <a:bodyPr/>
        <a:lstStyle/>
        <a:p>
          <a:endParaRPr lang="en-IL"/>
        </a:p>
      </dgm:t>
    </dgm:pt>
    <dgm:pt modelId="{57072430-FB7A-41B8-AC65-80DAC28FAB66}" type="sibTrans" cxnId="{BD1CE760-AF81-4BEF-A940-81C271C83289}">
      <dgm:prSet/>
      <dgm:spPr/>
      <dgm:t>
        <a:bodyPr/>
        <a:lstStyle/>
        <a:p>
          <a:endParaRPr lang="en-IL"/>
        </a:p>
      </dgm:t>
    </dgm:pt>
    <dgm:pt modelId="{878FA084-FA1B-4194-92E8-436A01126E1A}">
      <dgm:prSet phldrT="[טקסט]"/>
      <dgm:spPr/>
      <dgm:t>
        <a:bodyPr/>
        <a:lstStyle/>
        <a:p>
          <a:endParaRPr lang="en-IL" dirty="0"/>
        </a:p>
      </dgm:t>
    </dgm:pt>
    <dgm:pt modelId="{28D614FE-E3DA-467E-B774-9451AEAC92D7}" type="parTrans" cxnId="{4F19383F-501A-4BA5-BCA2-06601878B16C}">
      <dgm:prSet/>
      <dgm:spPr/>
      <dgm:t>
        <a:bodyPr/>
        <a:lstStyle/>
        <a:p>
          <a:endParaRPr lang="en-IL"/>
        </a:p>
      </dgm:t>
    </dgm:pt>
    <dgm:pt modelId="{78E8529A-F629-4D4B-920C-1EC3E3119EED}" type="sibTrans" cxnId="{4F19383F-501A-4BA5-BCA2-06601878B16C}">
      <dgm:prSet/>
      <dgm:spPr/>
      <dgm:t>
        <a:bodyPr/>
        <a:lstStyle/>
        <a:p>
          <a:endParaRPr lang="en-IL"/>
        </a:p>
      </dgm:t>
    </dgm:pt>
    <dgm:pt modelId="{E642DDF8-40B0-4EA2-B944-30AA8535EBB9}">
      <dgm:prSet phldrT="[טקסט]"/>
      <dgm:spPr/>
      <dgm:t>
        <a:bodyPr/>
        <a:lstStyle/>
        <a:p>
          <a:r>
            <a:rPr lang="en-US" dirty="0"/>
            <a:t>Categorical Accuracy</a:t>
          </a:r>
          <a:endParaRPr lang="en-IL" dirty="0"/>
        </a:p>
      </dgm:t>
    </dgm:pt>
    <dgm:pt modelId="{E0467637-8E8F-45CB-99BC-320465BB0EE5}" type="parTrans" cxnId="{C259E5D2-5424-492C-9F0B-EC9113C04C28}">
      <dgm:prSet/>
      <dgm:spPr/>
      <dgm:t>
        <a:bodyPr/>
        <a:lstStyle/>
        <a:p>
          <a:endParaRPr lang="en-IL"/>
        </a:p>
      </dgm:t>
    </dgm:pt>
    <dgm:pt modelId="{3637995C-D093-46F1-B4E6-B21830CEB168}" type="sibTrans" cxnId="{C259E5D2-5424-492C-9F0B-EC9113C04C28}">
      <dgm:prSet/>
      <dgm:spPr/>
      <dgm:t>
        <a:bodyPr/>
        <a:lstStyle/>
        <a:p>
          <a:endParaRPr lang="en-IL"/>
        </a:p>
      </dgm:t>
    </dgm:pt>
    <dgm:pt modelId="{264FDF02-0110-4FEF-AE27-CF82913F211E}" type="pres">
      <dgm:prSet presAssocID="{8B34A29A-9BC7-4C7F-9A11-7F37BC8AD8F5}" presName="Name0" presStyleCnt="0">
        <dgm:presLayoutVars>
          <dgm:dir/>
          <dgm:animLvl val="lvl"/>
          <dgm:resizeHandles val="exact"/>
        </dgm:presLayoutVars>
      </dgm:prSet>
      <dgm:spPr/>
    </dgm:pt>
    <dgm:pt modelId="{BAEDCE57-B7CA-4510-89FE-44C2D4C62E1B}" type="pres">
      <dgm:prSet presAssocID="{8B34A29A-9BC7-4C7F-9A11-7F37BC8AD8F5}" presName="tSp" presStyleCnt="0"/>
      <dgm:spPr/>
    </dgm:pt>
    <dgm:pt modelId="{F192DE41-C3DB-4B6E-88F9-60ACFA2B1C5D}" type="pres">
      <dgm:prSet presAssocID="{8B34A29A-9BC7-4C7F-9A11-7F37BC8AD8F5}" presName="bSp" presStyleCnt="0"/>
      <dgm:spPr/>
    </dgm:pt>
    <dgm:pt modelId="{C7D47034-2154-40B3-98FC-E7454BBD8EEE}" type="pres">
      <dgm:prSet presAssocID="{8B34A29A-9BC7-4C7F-9A11-7F37BC8AD8F5}" presName="process" presStyleCnt="0"/>
      <dgm:spPr/>
    </dgm:pt>
    <dgm:pt modelId="{21272CF1-1DA4-4D84-9CC3-F94FC15AA824}" type="pres">
      <dgm:prSet presAssocID="{55286452-B411-4AA5-8BA6-85CA6903658C}" presName="composite1" presStyleCnt="0"/>
      <dgm:spPr/>
    </dgm:pt>
    <dgm:pt modelId="{2E0AE62D-4784-455E-BF07-4FF7B4C6C455}" type="pres">
      <dgm:prSet presAssocID="{55286452-B411-4AA5-8BA6-85CA6903658C}" presName="dummyNode1" presStyleLbl="node1" presStyleIdx="0" presStyleCnt="5"/>
      <dgm:spPr/>
    </dgm:pt>
    <dgm:pt modelId="{4C30A4D2-6937-433D-8406-CECE852AA68C}" type="pres">
      <dgm:prSet presAssocID="{55286452-B411-4AA5-8BA6-85CA6903658C}" presName="childNode1" presStyleLbl="bgAcc1" presStyleIdx="0" presStyleCnt="5">
        <dgm:presLayoutVars>
          <dgm:bulletEnabled val="1"/>
        </dgm:presLayoutVars>
      </dgm:prSet>
      <dgm:spPr/>
    </dgm:pt>
    <dgm:pt modelId="{CC9E82FE-0219-43F5-AB06-FAF02878BDAC}" type="pres">
      <dgm:prSet presAssocID="{55286452-B411-4AA5-8BA6-85CA6903658C}" presName="childNode1tx" presStyleLbl="bgAcc1" presStyleIdx="0" presStyleCnt="5">
        <dgm:presLayoutVars>
          <dgm:bulletEnabled val="1"/>
        </dgm:presLayoutVars>
      </dgm:prSet>
      <dgm:spPr/>
    </dgm:pt>
    <dgm:pt modelId="{0BD2C874-B2E4-429C-A7CB-351556FD0387}" type="pres">
      <dgm:prSet presAssocID="{55286452-B411-4AA5-8BA6-85CA6903658C}" presName="parentNode1" presStyleLbl="node1" presStyleIdx="0" presStyleCnt="5">
        <dgm:presLayoutVars>
          <dgm:chMax val="1"/>
          <dgm:bulletEnabled val="1"/>
        </dgm:presLayoutVars>
      </dgm:prSet>
      <dgm:spPr/>
    </dgm:pt>
    <dgm:pt modelId="{133AC0DC-ACA9-4096-984E-28FF4AA8BA41}" type="pres">
      <dgm:prSet presAssocID="{55286452-B411-4AA5-8BA6-85CA6903658C}" presName="connSite1" presStyleCnt="0"/>
      <dgm:spPr/>
    </dgm:pt>
    <dgm:pt modelId="{8A27D3A7-C4B3-43C0-8906-22E76FDAC12E}" type="pres">
      <dgm:prSet presAssocID="{9CD7C826-AE03-4F37-880E-AA50CDE9E999}" presName="Name9" presStyleLbl="sibTrans2D1" presStyleIdx="0" presStyleCnt="4"/>
      <dgm:spPr/>
    </dgm:pt>
    <dgm:pt modelId="{EAAC16E7-4CE6-43B9-A384-05BA40D02851}" type="pres">
      <dgm:prSet presAssocID="{204D66F9-44CE-4D20-8299-B8E79328C726}" presName="composite2" presStyleCnt="0"/>
      <dgm:spPr/>
    </dgm:pt>
    <dgm:pt modelId="{08EBADB6-8054-4F62-B2DE-FDA441137BD3}" type="pres">
      <dgm:prSet presAssocID="{204D66F9-44CE-4D20-8299-B8E79328C726}" presName="dummyNode2" presStyleLbl="node1" presStyleIdx="0" presStyleCnt="5"/>
      <dgm:spPr/>
    </dgm:pt>
    <dgm:pt modelId="{C80EF1B6-AFC0-4315-B999-4EC553E55AB1}" type="pres">
      <dgm:prSet presAssocID="{204D66F9-44CE-4D20-8299-B8E79328C726}" presName="childNode2" presStyleLbl="bgAcc1" presStyleIdx="1" presStyleCnt="5">
        <dgm:presLayoutVars>
          <dgm:bulletEnabled val="1"/>
        </dgm:presLayoutVars>
      </dgm:prSet>
      <dgm:spPr/>
    </dgm:pt>
    <dgm:pt modelId="{04567FAB-F9A6-42CC-8984-CFC9218219EE}" type="pres">
      <dgm:prSet presAssocID="{204D66F9-44CE-4D20-8299-B8E79328C726}" presName="childNode2tx" presStyleLbl="bgAcc1" presStyleIdx="1" presStyleCnt="5">
        <dgm:presLayoutVars>
          <dgm:bulletEnabled val="1"/>
        </dgm:presLayoutVars>
      </dgm:prSet>
      <dgm:spPr/>
    </dgm:pt>
    <dgm:pt modelId="{7335856D-1703-47CD-9502-1BD2BB281449}" type="pres">
      <dgm:prSet presAssocID="{204D66F9-44CE-4D20-8299-B8E79328C726}" presName="parentNode2" presStyleLbl="node1" presStyleIdx="1" presStyleCnt="5">
        <dgm:presLayoutVars>
          <dgm:chMax val="0"/>
          <dgm:bulletEnabled val="1"/>
        </dgm:presLayoutVars>
      </dgm:prSet>
      <dgm:spPr/>
    </dgm:pt>
    <dgm:pt modelId="{045B57A8-078B-423F-82AF-C63C62B44915}" type="pres">
      <dgm:prSet presAssocID="{204D66F9-44CE-4D20-8299-B8E79328C726}" presName="connSite2" presStyleCnt="0"/>
      <dgm:spPr/>
    </dgm:pt>
    <dgm:pt modelId="{9B314369-643C-44A8-8B8D-8F9F38E8C8F7}" type="pres">
      <dgm:prSet presAssocID="{0E65CBD9-E867-491A-807F-44041AB115B3}" presName="Name18" presStyleLbl="sibTrans2D1" presStyleIdx="1" presStyleCnt="4"/>
      <dgm:spPr/>
    </dgm:pt>
    <dgm:pt modelId="{2F2ACCCE-2E71-405C-B651-C288EA6CFD38}" type="pres">
      <dgm:prSet presAssocID="{5685E21E-FA00-4C67-A19F-0FC1D24C260D}" presName="composite1" presStyleCnt="0"/>
      <dgm:spPr/>
    </dgm:pt>
    <dgm:pt modelId="{307F8F45-64E7-4151-A079-738FB0E49AE6}" type="pres">
      <dgm:prSet presAssocID="{5685E21E-FA00-4C67-A19F-0FC1D24C260D}" presName="dummyNode1" presStyleLbl="node1" presStyleIdx="1" presStyleCnt="5"/>
      <dgm:spPr/>
    </dgm:pt>
    <dgm:pt modelId="{BC9C0C76-AAED-4B54-8D5C-D7650487AEE5}" type="pres">
      <dgm:prSet presAssocID="{5685E21E-FA00-4C67-A19F-0FC1D24C260D}" presName="childNode1" presStyleLbl="bgAcc1" presStyleIdx="2" presStyleCnt="5">
        <dgm:presLayoutVars>
          <dgm:bulletEnabled val="1"/>
        </dgm:presLayoutVars>
      </dgm:prSet>
      <dgm:spPr/>
    </dgm:pt>
    <dgm:pt modelId="{607FE31F-F921-49E5-A4AF-6A6D417D6558}" type="pres">
      <dgm:prSet presAssocID="{5685E21E-FA00-4C67-A19F-0FC1D24C260D}" presName="childNode1tx" presStyleLbl="bgAcc1" presStyleIdx="2" presStyleCnt="5">
        <dgm:presLayoutVars>
          <dgm:bulletEnabled val="1"/>
        </dgm:presLayoutVars>
      </dgm:prSet>
      <dgm:spPr/>
    </dgm:pt>
    <dgm:pt modelId="{B7270D3E-55BF-4A6D-B278-B4641DD6879B}" type="pres">
      <dgm:prSet presAssocID="{5685E21E-FA00-4C67-A19F-0FC1D24C260D}" presName="parentNode1" presStyleLbl="node1" presStyleIdx="2" presStyleCnt="5">
        <dgm:presLayoutVars>
          <dgm:chMax val="1"/>
          <dgm:bulletEnabled val="1"/>
        </dgm:presLayoutVars>
      </dgm:prSet>
      <dgm:spPr/>
    </dgm:pt>
    <dgm:pt modelId="{68881658-326C-4E78-A370-209F9FA5451F}" type="pres">
      <dgm:prSet presAssocID="{5685E21E-FA00-4C67-A19F-0FC1D24C260D}" presName="connSite1" presStyleCnt="0"/>
      <dgm:spPr/>
    </dgm:pt>
    <dgm:pt modelId="{B22995A1-5B70-4167-8921-7B81026546B0}" type="pres">
      <dgm:prSet presAssocID="{8703CEA2-0CB7-4548-AF6F-32CE076297C8}" presName="Name9" presStyleLbl="sibTrans2D1" presStyleIdx="2" presStyleCnt="4"/>
      <dgm:spPr/>
    </dgm:pt>
    <dgm:pt modelId="{4E9EA84C-9BA0-4C4A-9276-062C0EE58F31}" type="pres">
      <dgm:prSet presAssocID="{91EF9A62-723C-454B-980F-C62F7F4A0409}" presName="composite2" presStyleCnt="0"/>
      <dgm:spPr/>
    </dgm:pt>
    <dgm:pt modelId="{E48A5930-997A-47E2-8A4F-F64CF01CF157}" type="pres">
      <dgm:prSet presAssocID="{91EF9A62-723C-454B-980F-C62F7F4A0409}" presName="dummyNode2" presStyleLbl="node1" presStyleIdx="2" presStyleCnt="5"/>
      <dgm:spPr/>
    </dgm:pt>
    <dgm:pt modelId="{F1D62022-0ADE-421A-BB40-EB567833C02A}" type="pres">
      <dgm:prSet presAssocID="{91EF9A62-723C-454B-980F-C62F7F4A0409}" presName="childNode2" presStyleLbl="bgAcc1" presStyleIdx="3" presStyleCnt="5">
        <dgm:presLayoutVars>
          <dgm:bulletEnabled val="1"/>
        </dgm:presLayoutVars>
      </dgm:prSet>
      <dgm:spPr/>
    </dgm:pt>
    <dgm:pt modelId="{4331EE4C-8D1F-4666-AAEC-CA4E3CFFB185}" type="pres">
      <dgm:prSet presAssocID="{91EF9A62-723C-454B-980F-C62F7F4A0409}" presName="childNode2tx" presStyleLbl="bgAcc1" presStyleIdx="3" presStyleCnt="5">
        <dgm:presLayoutVars>
          <dgm:bulletEnabled val="1"/>
        </dgm:presLayoutVars>
      </dgm:prSet>
      <dgm:spPr/>
    </dgm:pt>
    <dgm:pt modelId="{1A1A0D75-8713-43F4-A730-276298DAD090}" type="pres">
      <dgm:prSet presAssocID="{91EF9A62-723C-454B-980F-C62F7F4A0409}" presName="parentNode2" presStyleLbl="node1" presStyleIdx="3" presStyleCnt="5">
        <dgm:presLayoutVars>
          <dgm:chMax val="0"/>
          <dgm:bulletEnabled val="1"/>
        </dgm:presLayoutVars>
      </dgm:prSet>
      <dgm:spPr/>
    </dgm:pt>
    <dgm:pt modelId="{A4BA8441-3362-4749-8023-B226718E688A}" type="pres">
      <dgm:prSet presAssocID="{91EF9A62-723C-454B-980F-C62F7F4A0409}" presName="connSite2" presStyleCnt="0"/>
      <dgm:spPr/>
    </dgm:pt>
    <dgm:pt modelId="{07FEA604-CF8E-4EED-81BE-B7DE845B7146}" type="pres">
      <dgm:prSet presAssocID="{E9E25FCF-2B1C-438F-B770-C07CD218D2CB}" presName="Name18" presStyleLbl="sibTrans2D1" presStyleIdx="3" presStyleCnt="4"/>
      <dgm:spPr/>
    </dgm:pt>
    <dgm:pt modelId="{92E3AAE6-286D-42AD-84EF-859511F6824D}" type="pres">
      <dgm:prSet presAssocID="{654C336C-FC68-4FB6-A3E2-A22C0BECE01C}" presName="composite1" presStyleCnt="0"/>
      <dgm:spPr/>
    </dgm:pt>
    <dgm:pt modelId="{74E09348-E4F8-47F9-AE84-84639481EE15}" type="pres">
      <dgm:prSet presAssocID="{654C336C-FC68-4FB6-A3E2-A22C0BECE01C}" presName="dummyNode1" presStyleLbl="node1" presStyleIdx="3" presStyleCnt="5"/>
      <dgm:spPr/>
    </dgm:pt>
    <dgm:pt modelId="{DBF2AF7E-0904-48C1-A083-CE36C67B8CB5}" type="pres">
      <dgm:prSet presAssocID="{654C336C-FC68-4FB6-A3E2-A22C0BECE01C}" presName="childNode1" presStyleLbl="bgAcc1" presStyleIdx="4" presStyleCnt="5">
        <dgm:presLayoutVars>
          <dgm:bulletEnabled val="1"/>
        </dgm:presLayoutVars>
      </dgm:prSet>
      <dgm:spPr/>
    </dgm:pt>
    <dgm:pt modelId="{A54D3414-E757-499D-8369-5C40B7054C33}" type="pres">
      <dgm:prSet presAssocID="{654C336C-FC68-4FB6-A3E2-A22C0BECE01C}" presName="childNode1tx" presStyleLbl="bgAcc1" presStyleIdx="4" presStyleCnt="5">
        <dgm:presLayoutVars>
          <dgm:bulletEnabled val="1"/>
        </dgm:presLayoutVars>
      </dgm:prSet>
      <dgm:spPr/>
    </dgm:pt>
    <dgm:pt modelId="{FA9961E7-81AA-4DF6-B99A-A5FD19D9FD9A}" type="pres">
      <dgm:prSet presAssocID="{654C336C-FC68-4FB6-A3E2-A22C0BECE01C}" presName="parentNode1" presStyleLbl="node1" presStyleIdx="4" presStyleCnt="5">
        <dgm:presLayoutVars>
          <dgm:chMax val="1"/>
          <dgm:bulletEnabled val="1"/>
        </dgm:presLayoutVars>
      </dgm:prSet>
      <dgm:spPr/>
    </dgm:pt>
    <dgm:pt modelId="{CCDF9CBE-E60F-46FA-9D6E-EA6EE3F38A20}" type="pres">
      <dgm:prSet presAssocID="{654C336C-FC68-4FB6-A3E2-A22C0BECE01C}" presName="connSite1" presStyleCnt="0"/>
      <dgm:spPr/>
    </dgm:pt>
  </dgm:ptLst>
  <dgm:cxnLst>
    <dgm:cxn modelId="{2E174504-2F47-472D-B19C-D2821AFB787B}" type="presOf" srcId="{CC600E5B-832D-4A2D-8388-95B151E20C28}" destId="{BC9C0C76-AAED-4B54-8D5C-D7650487AEE5}" srcOrd="0" destOrd="1" presId="urn:microsoft.com/office/officeart/2005/8/layout/hProcess4"/>
    <dgm:cxn modelId="{67C8020F-A29F-43E3-A082-1A799238C457}" srcId="{91EF9A62-723C-454B-980F-C62F7F4A0409}" destId="{D635FA7D-15D3-4CA4-9DD5-50D8EAAB6A10}" srcOrd="2" destOrd="0" parTransId="{15E97313-BB74-4A1A-85FF-728341C7875F}" sibTransId="{4C23A339-3E02-4B95-B8CE-D05DA8054F00}"/>
    <dgm:cxn modelId="{2194BD17-A42B-4AF0-98D6-B0329CBD6D83}" type="presOf" srcId="{469330D0-1C20-4595-B276-84E1632BEB53}" destId="{F1D62022-0ADE-421A-BB40-EB567833C02A}" srcOrd="0" destOrd="1" presId="urn:microsoft.com/office/officeart/2005/8/layout/hProcess4"/>
    <dgm:cxn modelId="{E0F8991D-5480-4820-8105-699BB21C18F0}" type="presOf" srcId="{D519AFE9-EFD1-4356-96AF-C88878288507}" destId="{F1D62022-0ADE-421A-BB40-EB567833C02A}" srcOrd="0" destOrd="0" presId="urn:microsoft.com/office/officeart/2005/8/layout/hProcess4"/>
    <dgm:cxn modelId="{E957DA1F-4C5D-44BD-9049-E11C94E8884D}" srcId="{654C336C-FC68-4FB6-A3E2-A22C0BECE01C}" destId="{A70DBBE7-69B2-4765-BC38-53F457C8CCB8}" srcOrd="0" destOrd="0" parTransId="{4252D3FB-33A0-48A1-A6ED-E8FEB189C927}" sibTransId="{885DF4FF-E906-4401-9202-B94955667E55}"/>
    <dgm:cxn modelId="{B7648225-F8F9-4D96-90FE-2C63960359F2}" srcId="{204D66F9-44CE-4D20-8299-B8E79328C726}" destId="{C217F951-A73B-48DB-9BD7-6260DFAB37A0}" srcOrd="1" destOrd="0" parTransId="{341ED71C-759E-44D1-860E-F08E12EB9989}" sibTransId="{1C845BF8-6756-4564-A4C4-8D1ADDCE527A}"/>
    <dgm:cxn modelId="{7E753526-E5DB-4D4D-8DB6-77B05984A633}" type="presOf" srcId="{C217F951-A73B-48DB-9BD7-6260DFAB37A0}" destId="{C80EF1B6-AFC0-4315-B999-4EC553E55AB1}" srcOrd="0" destOrd="1" presId="urn:microsoft.com/office/officeart/2005/8/layout/hProcess4"/>
    <dgm:cxn modelId="{9437E026-68C2-4C40-837C-4BBB2D8150D8}" type="presOf" srcId="{469330D0-1C20-4595-B276-84E1632BEB53}" destId="{4331EE4C-8D1F-4666-AAEC-CA4E3CFFB185}" srcOrd="1" destOrd="1" presId="urn:microsoft.com/office/officeart/2005/8/layout/hProcess4"/>
    <dgm:cxn modelId="{9009D42D-1634-435D-8E65-DAA061FAB9C3}" srcId="{89EA7159-9EEC-4553-9429-46DF64C4CF6D}" destId="{F98644AF-3F10-4830-9CC4-DFDC79DBD550}" srcOrd="2" destOrd="0" parTransId="{6D35A10E-0AA6-4F67-951D-9379282551E2}" sibTransId="{2B5284EB-7065-4DB8-AEB4-AB82E0FDE184}"/>
    <dgm:cxn modelId="{5882DB38-62C7-4B71-AE14-59C6B8D53E75}" srcId="{55286452-B411-4AA5-8BA6-85CA6903658C}" destId="{08387350-D204-415F-A2D5-67F62BC55513}" srcOrd="0" destOrd="0" parTransId="{E8863CD5-198E-4A72-B69A-26126E2BB34B}" sibTransId="{60494247-B289-42D7-AC01-D03C72661547}"/>
    <dgm:cxn modelId="{2787253D-F193-4D78-816D-C560D0941CEF}" type="presOf" srcId="{D635FA7D-15D3-4CA4-9DD5-50D8EAAB6A10}" destId="{F1D62022-0ADE-421A-BB40-EB567833C02A}" srcOrd="0" destOrd="2" presId="urn:microsoft.com/office/officeart/2005/8/layout/hProcess4"/>
    <dgm:cxn modelId="{4F19383F-501A-4BA5-BCA2-06601878B16C}" srcId="{654C336C-FC68-4FB6-A3E2-A22C0BECE01C}" destId="{878FA084-FA1B-4194-92E8-436A01126E1A}" srcOrd="3" destOrd="0" parTransId="{28D614FE-E3DA-467E-B774-9451AEAC92D7}" sibTransId="{78E8529A-F629-4D4B-920C-1EC3E3119EED}"/>
    <dgm:cxn modelId="{EA86D63F-F9FE-49C8-8B55-4F9E384CBD91}" type="presOf" srcId="{D519AFE9-EFD1-4356-96AF-C88878288507}" destId="{4331EE4C-8D1F-4666-AAEC-CA4E3CFFB185}" srcOrd="1" destOrd="0" presId="urn:microsoft.com/office/officeart/2005/8/layout/hProcess4"/>
    <dgm:cxn modelId="{E9BDC75F-15FD-4D77-AEEB-FF422DA1F907}" type="presOf" srcId="{08387350-D204-415F-A2D5-67F62BC55513}" destId="{CC9E82FE-0219-43F5-AB06-FAF02878BDAC}" srcOrd="1" destOrd="0" presId="urn:microsoft.com/office/officeart/2005/8/layout/hProcess4"/>
    <dgm:cxn modelId="{7B223560-B112-4EE3-988D-EF87FFC18188}" type="presOf" srcId="{53CEF0B0-61CE-43D4-903E-B60AEB467D00}" destId="{607FE31F-F921-49E5-A4AF-6A6D417D6558}" srcOrd="1" destOrd="4" presId="urn:microsoft.com/office/officeart/2005/8/layout/hProcess4"/>
    <dgm:cxn modelId="{BD1CE760-AF81-4BEF-A940-81C271C83289}" srcId="{654C336C-FC68-4FB6-A3E2-A22C0BECE01C}" destId="{914B6EF0-412D-4884-BA1F-8795A5E0D9B8}" srcOrd="1" destOrd="0" parTransId="{6EF2D384-4459-4887-9BDC-901D6C4423A6}" sibTransId="{57072430-FB7A-41B8-AC65-80DAC28FAB66}"/>
    <dgm:cxn modelId="{232F9862-DDD5-4E13-9CC3-27BC539ECC9F}" srcId="{89EA7159-9EEC-4553-9429-46DF64C4CF6D}" destId="{CC600E5B-832D-4A2D-8388-95B151E20C28}" srcOrd="0" destOrd="0" parTransId="{552AB627-F1E5-4113-9CDE-D6607B8CE5FF}" sibTransId="{55C053B5-04C4-4D94-BFEE-8C3E46171DB2}"/>
    <dgm:cxn modelId="{B011E143-63E8-4955-9D28-A16B4B32F2B5}" type="presOf" srcId="{08387350-D204-415F-A2D5-67F62BC55513}" destId="{4C30A4D2-6937-433D-8406-CECE852AA68C}" srcOrd="0" destOrd="0" presId="urn:microsoft.com/office/officeart/2005/8/layout/hProcess4"/>
    <dgm:cxn modelId="{B9301465-D542-40D9-85A1-6D2E1D82C34B}" type="presOf" srcId="{D635FA7D-15D3-4CA4-9DD5-50D8EAAB6A10}" destId="{4331EE4C-8D1F-4666-AAEC-CA4E3CFFB185}" srcOrd="1" destOrd="2" presId="urn:microsoft.com/office/officeart/2005/8/layout/hProcess4"/>
    <dgm:cxn modelId="{B042B065-2014-426F-B498-B8CB1BAE7B6E}" type="presOf" srcId="{8A36660D-DC2D-42F6-A9E7-DC9DD7771D97}" destId="{607FE31F-F921-49E5-A4AF-6A6D417D6558}" srcOrd="1" destOrd="2" presId="urn:microsoft.com/office/officeart/2005/8/layout/hProcess4"/>
    <dgm:cxn modelId="{E17AC566-7DC1-4FC4-B43E-0FE23D23C03C}" type="presOf" srcId="{8703CEA2-0CB7-4548-AF6F-32CE076297C8}" destId="{B22995A1-5B70-4167-8921-7B81026546B0}" srcOrd="0" destOrd="0" presId="urn:microsoft.com/office/officeart/2005/8/layout/hProcess4"/>
    <dgm:cxn modelId="{4F818148-6391-4980-A367-B3A6B33B0AB4}" type="presOf" srcId="{A70DBBE7-69B2-4765-BC38-53F457C8CCB8}" destId="{A54D3414-E757-499D-8369-5C40B7054C33}" srcOrd="1" destOrd="0" presId="urn:microsoft.com/office/officeart/2005/8/layout/hProcess4"/>
    <dgm:cxn modelId="{C35C2469-3705-41F4-B895-7AFFBB55D89F}" type="presOf" srcId="{5685E21E-FA00-4C67-A19F-0FC1D24C260D}" destId="{B7270D3E-55BF-4A6D-B278-B4641DD6879B}" srcOrd="0" destOrd="0" presId="urn:microsoft.com/office/officeart/2005/8/layout/hProcess4"/>
    <dgm:cxn modelId="{255AE569-8ED0-4290-A7B6-789576F1EE5A}" type="presOf" srcId="{654C336C-FC68-4FB6-A3E2-A22C0BECE01C}" destId="{FA9961E7-81AA-4DF6-B99A-A5FD19D9FD9A}" srcOrd="0" destOrd="0" presId="urn:microsoft.com/office/officeart/2005/8/layout/hProcess4"/>
    <dgm:cxn modelId="{1C117C4E-0241-488B-93FE-F756FD7FAA51}" type="presOf" srcId="{204D66F9-44CE-4D20-8299-B8E79328C726}" destId="{7335856D-1703-47CD-9502-1BD2BB281449}" srcOrd="0" destOrd="0" presId="urn:microsoft.com/office/officeart/2005/8/layout/hProcess4"/>
    <dgm:cxn modelId="{9F5D5670-3E36-42E1-AF3F-5AC4E09A783D}" type="presOf" srcId="{8B34A29A-9BC7-4C7F-9A11-7F37BC8AD8F5}" destId="{264FDF02-0110-4FEF-AE27-CF82913F211E}" srcOrd="0" destOrd="0" presId="urn:microsoft.com/office/officeart/2005/8/layout/hProcess4"/>
    <dgm:cxn modelId="{1275BD53-3392-47FF-9087-2883A56949A8}" srcId="{204D66F9-44CE-4D20-8299-B8E79328C726}" destId="{B915A9B7-A523-4C82-89B8-EBFB42E40D0E}" srcOrd="0" destOrd="0" parTransId="{33B716A0-A864-49DB-B0D0-E456D3C2507D}" sibTransId="{D4BD11E0-320B-40E0-B4BC-0C2BDFBDCD28}"/>
    <dgm:cxn modelId="{C87AEC75-2A41-4317-A301-1CE8EE6796C1}" type="presOf" srcId="{A0B9BCE0-B0B1-49B0-9DED-88971E24AD4F}" destId="{4C30A4D2-6937-433D-8406-CECE852AA68C}" srcOrd="0" destOrd="1" presId="urn:microsoft.com/office/officeart/2005/8/layout/hProcess4"/>
    <dgm:cxn modelId="{3FCC5E58-8C14-49C6-8339-B707AACD561D}" type="presOf" srcId="{8A36660D-DC2D-42F6-A9E7-DC9DD7771D97}" destId="{BC9C0C76-AAED-4B54-8D5C-D7650487AEE5}" srcOrd="0" destOrd="2" presId="urn:microsoft.com/office/officeart/2005/8/layout/hProcess4"/>
    <dgm:cxn modelId="{DF82C680-7E51-490A-9E33-4E51AA84475B}" type="presOf" srcId="{B915A9B7-A523-4C82-89B8-EBFB42E40D0E}" destId="{04567FAB-F9A6-42CC-8984-CFC9218219EE}" srcOrd="1" destOrd="0" presId="urn:microsoft.com/office/officeart/2005/8/layout/hProcess4"/>
    <dgm:cxn modelId="{A9761E81-7521-47D7-BBC8-B22FEE430782}" srcId="{8B34A29A-9BC7-4C7F-9A11-7F37BC8AD8F5}" destId="{55286452-B411-4AA5-8BA6-85CA6903658C}" srcOrd="0" destOrd="0" parTransId="{DC397BCC-24E2-44CB-A971-14D6AB586078}" sibTransId="{9CD7C826-AE03-4F37-880E-AA50CDE9E999}"/>
    <dgm:cxn modelId="{6A12DC87-D980-4668-B4EE-3DA167015D9B}" type="presOf" srcId="{0E65CBD9-E867-491A-807F-44041AB115B3}" destId="{9B314369-643C-44A8-8B8D-8F9F38E8C8F7}" srcOrd="0" destOrd="0" presId="urn:microsoft.com/office/officeart/2005/8/layout/hProcess4"/>
    <dgm:cxn modelId="{1B34218B-FE8D-456D-8132-A7399D0B45D3}" srcId="{8B34A29A-9BC7-4C7F-9A11-7F37BC8AD8F5}" destId="{5685E21E-FA00-4C67-A19F-0FC1D24C260D}" srcOrd="2" destOrd="0" parTransId="{5AE2B3C6-D6B6-42B9-B452-DB50C6C5AEB4}" sibTransId="{8703CEA2-0CB7-4548-AF6F-32CE076297C8}"/>
    <dgm:cxn modelId="{4521518E-A07B-4B03-83EB-5EE6A49DD48F}" type="presOf" srcId="{914B6EF0-412D-4884-BA1F-8795A5E0D9B8}" destId="{A54D3414-E757-499D-8369-5C40B7054C33}" srcOrd="1" destOrd="1" presId="urn:microsoft.com/office/officeart/2005/8/layout/hProcess4"/>
    <dgm:cxn modelId="{8A4CBF91-8FD5-410C-A6E9-AAA8455C8B20}" srcId="{91EF9A62-723C-454B-980F-C62F7F4A0409}" destId="{469330D0-1C20-4595-B276-84E1632BEB53}" srcOrd="1" destOrd="0" parTransId="{90927C3A-E0DA-4315-9B9D-224A80545B05}" sibTransId="{0D8E4C0B-7F63-4CB9-93E0-92D8568CA6C5}"/>
    <dgm:cxn modelId="{4E60DD91-6A7B-411F-96A0-5DFBF15FCFBD}" srcId="{8B34A29A-9BC7-4C7F-9A11-7F37BC8AD8F5}" destId="{204D66F9-44CE-4D20-8299-B8E79328C726}" srcOrd="1" destOrd="0" parTransId="{09CA9C9B-3635-44BA-9A2E-0B330612AA68}" sibTransId="{0E65CBD9-E867-491A-807F-44041AB115B3}"/>
    <dgm:cxn modelId="{C0D4D397-C182-4BCF-A488-CBFCD1DD5E2A}" type="presOf" srcId="{E9E25FCF-2B1C-438F-B770-C07CD218D2CB}" destId="{07FEA604-CF8E-4EED-81BE-B7DE845B7146}" srcOrd="0" destOrd="0" presId="urn:microsoft.com/office/officeart/2005/8/layout/hProcess4"/>
    <dgm:cxn modelId="{45E18C9D-20C7-45D6-992F-4F613F07E43A}" type="presOf" srcId="{F98644AF-3F10-4830-9CC4-DFDC79DBD550}" destId="{BC9C0C76-AAED-4B54-8D5C-D7650487AEE5}" srcOrd="0" destOrd="3" presId="urn:microsoft.com/office/officeart/2005/8/layout/hProcess4"/>
    <dgm:cxn modelId="{E9E4999F-3198-4897-BCFD-A821A72E7AED}" type="presOf" srcId="{E642DDF8-40B0-4EA2-B944-30AA8535EBB9}" destId="{DBF2AF7E-0904-48C1-A083-CE36C67B8CB5}" srcOrd="0" destOrd="2" presId="urn:microsoft.com/office/officeart/2005/8/layout/hProcess4"/>
    <dgm:cxn modelId="{2CD0A9A8-D721-406A-81ED-A27B43C9DBF3}" type="presOf" srcId="{55286452-B411-4AA5-8BA6-85CA6903658C}" destId="{0BD2C874-B2E4-429C-A7CB-351556FD0387}" srcOrd="0" destOrd="0" presId="urn:microsoft.com/office/officeart/2005/8/layout/hProcess4"/>
    <dgm:cxn modelId="{642C57AA-00C8-4668-845E-8621E3CF2854}" srcId="{91EF9A62-723C-454B-980F-C62F7F4A0409}" destId="{D519AFE9-EFD1-4356-96AF-C88878288507}" srcOrd="0" destOrd="0" parTransId="{6DE26A2E-8BC8-4661-9291-9427F53FD6EE}" sibTransId="{F509C626-DC6C-476B-A38D-BF8D9D86C27A}"/>
    <dgm:cxn modelId="{1E9A64AD-7844-4283-8A14-FB41D31679D7}" srcId="{8B34A29A-9BC7-4C7F-9A11-7F37BC8AD8F5}" destId="{91EF9A62-723C-454B-980F-C62F7F4A0409}" srcOrd="3" destOrd="0" parTransId="{73034BA0-56FB-41B4-9319-FB5B7FD0DEB4}" sibTransId="{E9E25FCF-2B1C-438F-B770-C07CD218D2CB}"/>
    <dgm:cxn modelId="{D85676AE-7789-467B-BE09-D0AD49A5D001}" type="presOf" srcId="{914B6EF0-412D-4884-BA1F-8795A5E0D9B8}" destId="{DBF2AF7E-0904-48C1-A083-CE36C67B8CB5}" srcOrd="0" destOrd="1" presId="urn:microsoft.com/office/officeart/2005/8/layout/hProcess4"/>
    <dgm:cxn modelId="{BF269FAF-48E1-471A-BBA1-349D2490E336}" type="presOf" srcId="{E642DDF8-40B0-4EA2-B944-30AA8535EBB9}" destId="{A54D3414-E757-499D-8369-5C40B7054C33}" srcOrd="1" destOrd="2" presId="urn:microsoft.com/office/officeart/2005/8/layout/hProcess4"/>
    <dgm:cxn modelId="{237C79B4-32B8-4DCD-9F56-E071EBF06802}" srcId="{55286452-B411-4AA5-8BA6-85CA6903658C}" destId="{A0B9BCE0-B0B1-49B0-9DED-88971E24AD4F}" srcOrd="1" destOrd="0" parTransId="{33EAAEF5-98F1-4536-926A-9D2F2096E98E}" sibTransId="{AE48253A-5BB1-436B-AE47-6C3550323397}"/>
    <dgm:cxn modelId="{9DA58BB9-88D7-4FF1-B9EB-2BB16A894133}" type="presOf" srcId="{9CD7C826-AE03-4F37-880E-AA50CDE9E999}" destId="{8A27D3A7-C4B3-43C0-8906-22E76FDAC12E}" srcOrd="0" destOrd="0" presId="urn:microsoft.com/office/officeart/2005/8/layout/hProcess4"/>
    <dgm:cxn modelId="{F317FBBD-E783-4449-872F-EEE6B743742F}" srcId="{5685E21E-FA00-4C67-A19F-0FC1D24C260D}" destId="{89EA7159-9EEC-4553-9429-46DF64C4CF6D}" srcOrd="0" destOrd="0" parTransId="{4F90B2CA-8D9B-470F-9D1B-7014D648AC2E}" sibTransId="{BE31961F-386A-43FD-B82F-7A6986147A03}"/>
    <dgm:cxn modelId="{2B8F26C5-5147-485A-A2D5-4EB96EBF0CEF}" type="presOf" srcId="{CC600E5B-832D-4A2D-8388-95B151E20C28}" destId="{607FE31F-F921-49E5-A4AF-6A6D417D6558}" srcOrd="1" destOrd="1" presId="urn:microsoft.com/office/officeart/2005/8/layout/hProcess4"/>
    <dgm:cxn modelId="{72102FC6-9E53-4FAF-9BC4-1CE4A3EBE24D}" type="presOf" srcId="{C217F951-A73B-48DB-9BD7-6260DFAB37A0}" destId="{04567FAB-F9A6-42CC-8984-CFC9218219EE}" srcOrd="1" destOrd="1" presId="urn:microsoft.com/office/officeart/2005/8/layout/hProcess4"/>
    <dgm:cxn modelId="{4436FCC6-3A01-491E-9E8A-B9C657D05146}" type="presOf" srcId="{F98644AF-3F10-4830-9CC4-DFDC79DBD550}" destId="{607FE31F-F921-49E5-A4AF-6A6D417D6558}" srcOrd="1" destOrd="3" presId="urn:microsoft.com/office/officeart/2005/8/layout/hProcess4"/>
    <dgm:cxn modelId="{019ECACD-7ADC-4968-A816-1DCCCE40CB9B}" type="presOf" srcId="{878FA084-FA1B-4194-92E8-436A01126E1A}" destId="{A54D3414-E757-499D-8369-5C40B7054C33}" srcOrd="1" destOrd="3" presId="urn:microsoft.com/office/officeart/2005/8/layout/hProcess4"/>
    <dgm:cxn modelId="{7D8834CF-3707-4A1C-A80C-AAE0DA513152}" srcId="{89EA7159-9EEC-4553-9429-46DF64C4CF6D}" destId="{8A36660D-DC2D-42F6-A9E7-DC9DD7771D97}" srcOrd="1" destOrd="0" parTransId="{53484A95-E7FB-4F13-ABDB-20C6FB78A8B0}" sibTransId="{546B28FA-F1AA-48D0-8087-647829BDF238}"/>
    <dgm:cxn modelId="{87A886D0-56B6-4CF7-86AA-6772AACDA212}" type="presOf" srcId="{A0B9BCE0-B0B1-49B0-9DED-88971E24AD4F}" destId="{CC9E82FE-0219-43F5-AB06-FAF02878BDAC}" srcOrd="1" destOrd="1" presId="urn:microsoft.com/office/officeart/2005/8/layout/hProcess4"/>
    <dgm:cxn modelId="{90A9A0D1-273C-449D-B893-D4524F327EF2}" type="presOf" srcId="{B915A9B7-A523-4C82-89B8-EBFB42E40D0E}" destId="{C80EF1B6-AFC0-4315-B999-4EC553E55AB1}" srcOrd="0" destOrd="0" presId="urn:microsoft.com/office/officeart/2005/8/layout/hProcess4"/>
    <dgm:cxn modelId="{C259E5D2-5424-492C-9F0B-EC9113C04C28}" srcId="{654C336C-FC68-4FB6-A3E2-A22C0BECE01C}" destId="{E642DDF8-40B0-4EA2-B944-30AA8535EBB9}" srcOrd="2" destOrd="0" parTransId="{E0467637-8E8F-45CB-99BC-320465BB0EE5}" sibTransId="{3637995C-D093-46F1-B4E6-B21830CEB168}"/>
    <dgm:cxn modelId="{4A8EB3D3-758D-424E-B7BB-849B97D2207B}" type="presOf" srcId="{89EA7159-9EEC-4553-9429-46DF64C4CF6D}" destId="{607FE31F-F921-49E5-A4AF-6A6D417D6558}" srcOrd="1" destOrd="0" presId="urn:microsoft.com/office/officeart/2005/8/layout/hProcess4"/>
    <dgm:cxn modelId="{4A9E35D4-AADD-41E6-B097-BD74BD75CB54}" srcId="{8B34A29A-9BC7-4C7F-9A11-7F37BC8AD8F5}" destId="{654C336C-FC68-4FB6-A3E2-A22C0BECE01C}" srcOrd="4" destOrd="0" parTransId="{C9889B0E-68F2-4BAA-B6AE-E18F125096A8}" sibTransId="{C9367C6D-DE0F-4A9A-A3F1-D160DE7A253D}"/>
    <dgm:cxn modelId="{A5B2A3DB-6B45-4C99-BDE6-B772A2C50BBE}" type="presOf" srcId="{A70DBBE7-69B2-4765-BC38-53F457C8CCB8}" destId="{DBF2AF7E-0904-48C1-A083-CE36C67B8CB5}" srcOrd="0" destOrd="0" presId="urn:microsoft.com/office/officeart/2005/8/layout/hProcess4"/>
    <dgm:cxn modelId="{F12229DD-2163-464A-9ECD-76EA8654A406}" type="presOf" srcId="{89EA7159-9EEC-4553-9429-46DF64C4CF6D}" destId="{BC9C0C76-AAED-4B54-8D5C-D7650487AEE5}" srcOrd="0" destOrd="0" presId="urn:microsoft.com/office/officeart/2005/8/layout/hProcess4"/>
    <dgm:cxn modelId="{F97487ED-4528-4714-AA12-3B6DCF4A1877}" srcId="{5685E21E-FA00-4C67-A19F-0FC1D24C260D}" destId="{53CEF0B0-61CE-43D4-903E-B60AEB467D00}" srcOrd="1" destOrd="0" parTransId="{3F66B235-00A5-41C4-9F39-67928E4C3608}" sibTransId="{50E7859B-A0AB-4100-833C-91396FAD536A}"/>
    <dgm:cxn modelId="{3A6E53F0-E8BB-4FF3-B863-EF5ACA4CCD0D}" type="presOf" srcId="{878FA084-FA1B-4194-92E8-436A01126E1A}" destId="{DBF2AF7E-0904-48C1-A083-CE36C67B8CB5}" srcOrd="0" destOrd="3" presId="urn:microsoft.com/office/officeart/2005/8/layout/hProcess4"/>
    <dgm:cxn modelId="{7DEC19F4-6A11-4F83-B964-4BC6D8F6ACCA}" type="presOf" srcId="{53CEF0B0-61CE-43D4-903E-B60AEB467D00}" destId="{BC9C0C76-AAED-4B54-8D5C-D7650487AEE5}" srcOrd="0" destOrd="4" presId="urn:microsoft.com/office/officeart/2005/8/layout/hProcess4"/>
    <dgm:cxn modelId="{BB494AFA-E0E6-4DDB-AF0F-1D87A95CD09C}" type="presOf" srcId="{91EF9A62-723C-454B-980F-C62F7F4A0409}" destId="{1A1A0D75-8713-43F4-A730-276298DAD090}" srcOrd="0" destOrd="0" presId="urn:microsoft.com/office/officeart/2005/8/layout/hProcess4"/>
    <dgm:cxn modelId="{B81C5928-CB46-470F-B6AC-8A54220CC68C}" type="presParOf" srcId="{264FDF02-0110-4FEF-AE27-CF82913F211E}" destId="{BAEDCE57-B7CA-4510-89FE-44C2D4C62E1B}" srcOrd="0" destOrd="0" presId="urn:microsoft.com/office/officeart/2005/8/layout/hProcess4"/>
    <dgm:cxn modelId="{7180C5FD-6FAF-4944-B9FF-7B2E7E6EBF49}" type="presParOf" srcId="{264FDF02-0110-4FEF-AE27-CF82913F211E}" destId="{F192DE41-C3DB-4B6E-88F9-60ACFA2B1C5D}" srcOrd="1" destOrd="0" presId="urn:microsoft.com/office/officeart/2005/8/layout/hProcess4"/>
    <dgm:cxn modelId="{09E71F7A-16AB-4F9B-83B8-F528B22A118C}" type="presParOf" srcId="{264FDF02-0110-4FEF-AE27-CF82913F211E}" destId="{C7D47034-2154-40B3-98FC-E7454BBD8EEE}" srcOrd="2" destOrd="0" presId="urn:microsoft.com/office/officeart/2005/8/layout/hProcess4"/>
    <dgm:cxn modelId="{3B95719F-7895-4DF1-A7E4-0A337DA243C7}" type="presParOf" srcId="{C7D47034-2154-40B3-98FC-E7454BBD8EEE}" destId="{21272CF1-1DA4-4D84-9CC3-F94FC15AA824}" srcOrd="0" destOrd="0" presId="urn:microsoft.com/office/officeart/2005/8/layout/hProcess4"/>
    <dgm:cxn modelId="{FE1E36F9-20A6-48AE-B53B-08DA09BE2988}" type="presParOf" srcId="{21272CF1-1DA4-4D84-9CC3-F94FC15AA824}" destId="{2E0AE62D-4784-455E-BF07-4FF7B4C6C455}" srcOrd="0" destOrd="0" presId="urn:microsoft.com/office/officeart/2005/8/layout/hProcess4"/>
    <dgm:cxn modelId="{5DADD394-F236-498F-81F5-F919578A65F8}" type="presParOf" srcId="{21272CF1-1DA4-4D84-9CC3-F94FC15AA824}" destId="{4C30A4D2-6937-433D-8406-CECE852AA68C}" srcOrd="1" destOrd="0" presId="urn:microsoft.com/office/officeart/2005/8/layout/hProcess4"/>
    <dgm:cxn modelId="{7B7836AF-1462-4F33-B0B0-4FBC8FD0F325}" type="presParOf" srcId="{21272CF1-1DA4-4D84-9CC3-F94FC15AA824}" destId="{CC9E82FE-0219-43F5-AB06-FAF02878BDAC}" srcOrd="2" destOrd="0" presId="urn:microsoft.com/office/officeart/2005/8/layout/hProcess4"/>
    <dgm:cxn modelId="{C059BAB4-A5BB-43DD-B7A0-57D0E2AD1406}" type="presParOf" srcId="{21272CF1-1DA4-4D84-9CC3-F94FC15AA824}" destId="{0BD2C874-B2E4-429C-A7CB-351556FD0387}" srcOrd="3" destOrd="0" presId="urn:microsoft.com/office/officeart/2005/8/layout/hProcess4"/>
    <dgm:cxn modelId="{500FAACC-68E7-4AA4-B371-FAF35659614C}" type="presParOf" srcId="{21272CF1-1DA4-4D84-9CC3-F94FC15AA824}" destId="{133AC0DC-ACA9-4096-984E-28FF4AA8BA41}" srcOrd="4" destOrd="0" presId="urn:microsoft.com/office/officeart/2005/8/layout/hProcess4"/>
    <dgm:cxn modelId="{7EB262CB-7EFE-4CC5-92E3-755F0C73E811}" type="presParOf" srcId="{C7D47034-2154-40B3-98FC-E7454BBD8EEE}" destId="{8A27D3A7-C4B3-43C0-8906-22E76FDAC12E}" srcOrd="1" destOrd="0" presId="urn:microsoft.com/office/officeart/2005/8/layout/hProcess4"/>
    <dgm:cxn modelId="{706607A3-1E6F-4228-9192-89B520D2FE9B}" type="presParOf" srcId="{C7D47034-2154-40B3-98FC-E7454BBD8EEE}" destId="{EAAC16E7-4CE6-43B9-A384-05BA40D02851}" srcOrd="2" destOrd="0" presId="urn:microsoft.com/office/officeart/2005/8/layout/hProcess4"/>
    <dgm:cxn modelId="{6881DB00-C388-4BCB-8F28-534646FF20EF}" type="presParOf" srcId="{EAAC16E7-4CE6-43B9-A384-05BA40D02851}" destId="{08EBADB6-8054-4F62-B2DE-FDA441137BD3}" srcOrd="0" destOrd="0" presId="urn:microsoft.com/office/officeart/2005/8/layout/hProcess4"/>
    <dgm:cxn modelId="{1FEF7839-7D81-4EB6-8657-661A5266B29E}" type="presParOf" srcId="{EAAC16E7-4CE6-43B9-A384-05BA40D02851}" destId="{C80EF1B6-AFC0-4315-B999-4EC553E55AB1}" srcOrd="1" destOrd="0" presId="urn:microsoft.com/office/officeart/2005/8/layout/hProcess4"/>
    <dgm:cxn modelId="{7EEF361F-5211-4BB4-9D0B-F7912F27A99A}" type="presParOf" srcId="{EAAC16E7-4CE6-43B9-A384-05BA40D02851}" destId="{04567FAB-F9A6-42CC-8984-CFC9218219EE}" srcOrd="2" destOrd="0" presId="urn:microsoft.com/office/officeart/2005/8/layout/hProcess4"/>
    <dgm:cxn modelId="{92FFCE21-C4AE-4BCC-B833-88ADF44CC360}" type="presParOf" srcId="{EAAC16E7-4CE6-43B9-A384-05BA40D02851}" destId="{7335856D-1703-47CD-9502-1BD2BB281449}" srcOrd="3" destOrd="0" presId="urn:microsoft.com/office/officeart/2005/8/layout/hProcess4"/>
    <dgm:cxn modelId="{68876243-FE0C-4C1A-ACD5-865C154F789E}" type="presParOf" srcId="{EAAC16E7-4CE6-43B9-A384-05BA40D02851}" destId="{045B57A8-078B-423F-82AF-C63C62B44915}" srcOrd="4" destOrd="0" presId="urn:microsoft.com/office/officeart/2005/8/layout/hProcess4"/>
    <dgm:cxn modelId="{077188C7-250A-4A98-8511-86AA4D2D5246}" type="presParOf" srcId="{C7D47034-2154-40B3-98FC-E7454BBD8EEE}" destId="{9B314369-643C-44A8-8B8D-8F9F38E8C8F7}" srcOrd="3" destOrd="0" presId="urn:microsoft.com/office/officeart/2005/8/layout/hProcess4"/>
    <dgm:cxn modelId="{E3963C71-890D-49BB-8487-E7480C637FBD}" type="presParOf" srcId="{C7D47034-2154-40B3-98FC-E7454BBD8EEE}" destId="{2F2ACCCE-2E71-405C-B651-C288EA6CFD38}" srcOrd="4" destOrd="0" presId="urn:microsoft.com/office/officeart/2005/8/layout/hProcess4"/>
    <dgm:cxn modelId="{C2F4D7F1-66B7-4383-BE42-F1F24F131E7D}" type="presParOf" srcId="{2F2ACCCE-2E71-405C-B651-C288EA6CFD38}" destId="{307F8F45-64E7-4151-A079-738FB0E49AE6}" srcOrd="0" destOrd="0" presId="urn:microsoft.com/office/officeart/2005/8/layout/hProcess4"/>
    <dgm:cxn modelId="{F823DB9A-4024-4A24-A109-68C7252956CA}" type="presParOf" srcId="{2F2ACCCE-2E71-405C-B651-C288EA6CFD38}" destId="{BC9C0C76-AAED-4B54-8D5C-D7650487AEE5}" srcOrd="1" destOrd="0" presId="urn:microsoft.com/office/officeart/2005/8/layout/hProcess4"/>
    <dgm:cxn modelId="{0B34165B-D388-4750-9511-B7E66D478609}" type="presParOf" srcId="{2F2ACCCE-2E71-405C-B651-C288EA6CFD38}" destId="{607FE31F-F921-49E5-A4AF-6A6D417D6558}" srcOrd="2" destOrd="0" presId="urn:microsoft.com/office/officeart/2005/8/layout/hProcess4"/>
    <dgm:cxn modelId="{23B73BF5-0A66-4638-9ABD-7C6038E51CA4}" type="presParOf" srcId="{2F2ACCCE-2E71-405C-B651-C288EA6CFD38}" destId="{B7270D3E-55BF-4A6D-B278-B4641DD6879B}" srcOrd="3" destOrd="0" presId="urn:microsoft.com/office/officeart/2005/8/layout/hProcess4"/>
    <dgm:cxn modelId="{814D1587-BC68-40C3-9FC7-28E9821280C5}" type="presParOf" srcId="{2F2ACCCE-2E71-405C-B651-C288EA6CFD38}" destId="{68881658-326C-4E78-A370-209F9FA5451F}" srcOrd="4" destOrd="0" presId="urn:microsoft.com/office/officeart/2005/8/layout/hProcess4"/>
    <dgm:cxn modelId="{BF014D30-2576-470C-84DC-B3A742247046}" type="presParOf" srcId="{C7D47034-2154-40B3-98FC-E7454BBD8EEE}" destId="{B22995A1-5B70-4167-8921-7B81026546B0}" srcOrd="5" destOrd="0" presId="urn:microsoft.com/office/officeart/2005/8/layout/hProcess4"/>
    <dgm:cxn modelId="{5FB35388-8D55-4ACA-81DF-EEC722E4F8EF}" type="presParOf" srcId="{C7D47034-2154-40B3-98FC-E7454BBD8EEE}" destId="{4E9EA84C-9BA0-4C4A-9276-062C0EE58F31}" srcOrd="6" destOrd="0" presId="urn:microsoft.com/office/officeart/2005/8/layout/hProcess4"/>
    <dgm:cxn modelId="{71CE56C7-7B61-4DF0-9A94-B45C80D5B5C5}" type="presParOf" srcId="{4E9EA84C-9BA0-4C4A-9276-062C0EE58F31}" destId="{E48A5930-997A-47E2-8A4F-F64CF01CF157}" srcOrd="0" destOrd="0" presId="urn:microsoft.com/office/officeart/2005/8/layout/hProcess4"/>
    <dgm:cxn modelId="{F03B2CAD-007C-4282-82F3-80EDAD3FBB41}" type="presParOf" srcId="{4E9EA84C-9BA0-4C4A-9276-062C0EE58F31}" destId="{F1D62022-0ADE-421A-BB40-EB567833C02A}" srcOrd="1" destOrd="0" presId="urn:microsoft.com/office/officeart/2005/8/layout/hProcess4"/>
    <dgm:cxn modelId="{AF5F3C77-E2D9-4658-BA85-00336AC87607}" type="presParOf" srcId="{4E9EA84C-9BA0-4C4A-9276-062C0EE58F31}" destId="{4331EE4C-8D1F-4666-AAEC-CA4E3CFFB185}" srcOrd="2" destOrd="0" presId="urn:microsoft.com/office/officeart/2005/8/layout/hProcess4"/>
    <dgm:cxn modelId="{6B8359D8-B189-4AB0-BB67-BA1E17A7D517}" type="presParOf" srcId="{4E9EA84C-9BA0-4C4A-9276-062C0EE58F31}" destId="{1A1A0D75-8713-43F4-A730-276298DAD090}" srcOrd="3" destOrd="0" presId="urn:microsoft.com/office/officeart/2005/8/layout/hProcess4"/>
    <dgm:cxn modelId="{525103D5-C559-43C9-9194-A5A6D2760FA2}" type="presParOf" srcId="{4E9EA84C-9BA0-4C4A-9276-062C0EE58F31}" destId="{A4BA8441-3362-4749-8023-B226718E688A}" srcOrd="4" destOrd="0" presId="urn:microsoft.com/office/officeart/2005/8/layout/hProcess4"/>
    <dgm:cxn modelId="{94C19B87-96E0-4114-9379-262B3B0E3E12}" type="presParOf" srcId="{C7D47034-2154-40B3-98FC-E7454BBD8EEE}" destId="{07FEA604-CF8E-4EED-81BE-B7DE845B7146}" srcOrd="7" destOrd="0" presId="urn:microsoft.com/office/officeart/2005/8/layout/hProcess4"/>
    <dgm:cxn modelId="{51122514-DB62-46C4-9DDF-8FB27FF68B9C}" type="presParOf" srcId="{C7D47034-2154-40B3-98FC-E7454BBD8EEE}" destId="{92E3AAE6-286D-42AD-84EF-859511F6824D}" srcOrd="8" destOrd="0" presId="urn:microsoft.com/office/officeart/2005/8/layout/hProcess4"/>
    <dgm:cxn modelId="{3622302D-EC2C-4BEF-B978-73BF5959C991}" type="presParOf" srcId="{92E3AAE6-286D-42AD-84EF-859511F6824D}" destId="{74E09348-E4F8-47F9-AE84-84639481EE15}" srcOrd="0" destOrd="0" presId="urn:microsoft.com/office/officeart/2005/8/layout/hProcess4"/>
    <dgm:cxn modelId="{68FEBD9F-9155-45BE-A5B6-8CA636314694}" type="presParOf" srcId="{92E3AAE6-286D-42AD-84EF-859511F6824D}" destId="{DBF2AF7E-0904-48C1-A083-CE36C67B8CB5}" srcOrd="1" destOrd="0" presId="urn:microsoft.com/office/officeart/2005/8/layout/hProcess4"/>
    <dgm:cxn modelId="{CF37E30D-542F-4067-8235-62DF822B1CC5}" type="presParOf" srcId="{92E3AAE6-286D-42AD-84EF-859511F6824D}" destId="{A54D3414-E757-499D-8369-5C40B7054C33}" srcOrd="2" destOrd="0" presId="urn:microsoft.com/office/officeart/2005/8/layout/hProcess4"/>
    <dgm:cxn modelId="{4E9D5B2C-3000-418B-839B-29C42AEAF201}" type="presParOf" srcId="{92E3AAE6-286D-42AD-84EF-859511F6824D}" destId="{FA9961E7-81AA-4DF6-B99A-A5FD19D9FD9A}" srcOrd="3" destOrd="0" presId="urn:microsoft.com/office/officeart/2005/8/layout/hProcess4"/>
    <dgm:cxn modelId="{AFBEADAE-0097-4605-B962-E59EECF14A63}" type="presParOf" srcId="{92E3AAE6-286D-42AD-84EF-859511F6824D}" destId="{CCDF9CBE-E60F-46FA-9D6E-EA6EE3F38A20}"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6E6E5C-8531-4A1E-8A58-472A37E4A1D1}">
      <dsp:nvSpPr>
        <dsp:cNvPr id="0" name=""/>
        <dsp:cNvSpPr/>
      </dsp:nvSpPr>
      <dsp:spPr>
        <a:xfrm>
          <a:off x="745024" y="537228"/>
          <a:ext cx="1037981" cy="10379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E02622-1938-4F8A-A9F8-C002AC536B91}">
      <dsp:nvSpPr>
        <dsp:cNvPr id="0" name=""/>
        <dsp:cNvSpPr/>
      </dsp:nvSpPr>
      <dsp:spPr>
        <a:xfrm>
          <a:off x="145278" y="2077062"/>
          <a:ext cx="23066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1">
            <a:lnSpc>
              <a:spcPct val="90000"/>
            </a:lnSpc>
            <a:spcBef>
              <a:spcPct val="0"/>
            </a:spcBef>
            <a:spcAft>
              <a:spcPct val="35000"/>
            </a:spcAft>
            <a:buNone/>
          </a:pPr>
          <a:r>
            <a:rPr lang="en-US" sz="1400" b="0" i="0" kern="1200" dirty="0"/>
            <a:t>Average Radiologist Salary</a:t>
          </a:r>
        </a:p>
        <a:p>
          <a:pPr marL="0" lvl="0" indent="0" algn="ctr" defTabSz="622300" rtl="1">
            <a:lnSpc>
              <a:spcPct val="90000"/>
            </a:lnSpc>
            <a:spcBef>
              <a:spcPct val="0"/>
            </a:spcBef>
            <a:spcAft>
              <a:spcPct val="35000"/>
            </a:spcAft>
            <a:buNone/>
          </a:pPr>
          <a:r>
            <a:rPr lang="en-US" sz="1400" b="0" i="0" kern="1200" dirty="0"/>
            <a:t> 334,442$/year</a:t>
          </a:r>
          <a:endParaRPr lang="en-IL" sz="1400" kern="1200" dirty="0"/>
        </a:p>
      </dsp:txBody>
      <dsp:txXfrm>
        <a:off x="145278" y="2077062"/>
        <a:ext cx="2306625" cy="720000"/>
      </dsp:txXfrm>
    </dsp:sp>
    <dsp:sp modelId="{D3041D49-5ADA-4F0A-AFBB-114163D90F8B}">
      <dsp:nvSpPr>
        <dsp:cNvPr id="0" name=""/>
        <dsp:cNvSpPr/>
      </dsp:nvSpPr>
      <dsp:spPr>
        <a:xfrm>
          <a:off x="4036208" y="362732"/>
          <a:ext cx="1603380" cy="1428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4E0CD0-FF25-4A0D-897C-E68C9E5A2F7C}">
      <dsp:nvSpPr>
        <dsp:cNvPr id="0" name=""/>
        <dsp:cNvSpPr/>
      </dsp:nvSpPr>
      <dsp:spPr>
        <a:xfrm>
          <a:off x="2810675" y="1917222"/>
          <a:ext cx="4264026" cy="1090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1">
            <a:lnSpc>
              <a:spcPct val="90000"/>
            </a:lnSpc>
            <a:spcBef>
              <a:spcPct val="0"/>
            </a:spcBef>
            <a:spcAft>
              <a:spcPct val="35000"/>
            </a:spcAft>
            <a:buNone/>
          </a:pPr>
          <a:r>
            <a:rPr lang="en-US" sz="1400" kern="1200" dirty="0"/>
            <a:t>MRI Brain Scan</a:t>
          </a:r>
        </a:p>
        <a:p>
          <a:pPr marL="0" lvl="0" indent="0" algn="ctr" defTabSz="622300" rtl="1">
            <a:lnSpc>
              <a:spcPct val="90000"/>
            </a:lnSpc>
            <a:spcBef>
              <a:spcPct val="0"/>
            </a:spcBef>
            <a:spcAft>
              <a:spcPct val="35000"/>
            </a:spcAft>
            <a:buNone/>
          </a:pPr>
          <a:r>
            <a:rPr lang="en-US" sz="1400" kern="1200" dirty="0"/>
            <a:t> 155/slices * 4/modalities </a:t>
          </a:r>
        </a:p>
        <a:p>
          <a:pPr marL="0" lvl="0" indent="0" algn="ctr" defTabSz="622300" rtl="1">
            <a:lnSpc>
              <a:spcPct val="90000"/>
            </a:lnSpc>
            <a:spcBef>
              <a:spcPct val="0"/>
            </a:spcBef>
            <a:spcAft>
              <a:spcPct val="35000"/>
            </a:spcAft>
            <a:buNone/>
          </a:pPr>
          <a:r>
            <a:rPr lang="en-US" sz="1400" kern="1200" dirty="0"/>
            <a:t>620/images per patient</a:t>
          </a:r>
          <a:endParaRPr lang="en-IL" sz="1400" kern="1200" dirty="0"/>
        </a:p>
      </dsp:txBody>
      <dsp:txXfrm>
        <a:off x="2810675" y="1917222"/>
        <a:ext cx="4264026" cy="1090116"/>
      </dsp:txXfrm>
    </dsp:sp>
    <dsp:sp modelId="{F3BA6406-9E73-4D4C-B724-7E735F1E5C5F}">
      <dsp:nvSpPr>
        <dsp:cNvPr id="0" name=""/>
        <dsp:cNvSpPr/>
      </dsp:nvSpPr>
      <dsp:spPr>
        <a:xfrm>
          <a:off x="7883522" y="222505"/>
          <a:ext cx="1440717" cy="1485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FB7CA-9F05-4933-B13B-EB0DD99C17AC}">
      <dsp:nvSpPr>
        <dsp:cNvPr id="0" name=""/>
        <dsp:cNvSpPr/>
      </dsp:nvSpPr>
      <dsp:spPr>
        <a:xfrm>
          <a:off x="7469620" y="1943464"/>
          <a:ext cx="23066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1">
            <a:lnSpc>
              <a:spcPct val="100000"/>
            </a:lnSpc>
            <a:spcBef>
              <a:spcPct val="0"/>
            </a:spcBef>
            <a:spcAft>
              <a:spcPct val="35000"/>
            </a:spcAft>
            <a:buNone/>
          </a:pPr>
          <a:r>
            <a:rPr lang="en-US" sz="1400" b="1" kern="1200" dirty="0"/>
            <a:t>3 hours per patient</a:t>
          </a:r>
        </a:p>
        <a:p>
          <a:pPr marL="0" lvl="0" indent="0" algn="ctr" defTabSz="622300" rtl="1">
            <a:lnSpc>
              <a:spcPct val="100000"/>
            </a:lnSpc>
            <a:spcBef>
              <a:spcPct val="0"/>
            </a:spcBef>
            <a:spcAft>
              <a:spcPct val="35000"/>
            </a:spcAft>
            <a:buNone/>
          </a:pPr>
          <a:r>
            <a:rPr lang="en-US" sz="1400" kern="1200" dirty="0"/>
            <a:t>Or </a:t>
          </a:r>
        </a:p>
        <a:p>
          <a:pPr marL="0" lvl="0" indent="0" algn="ctr" defTabSz="622300" rtl="1">
            <a:lnSpc>
              <a:spcPct val="100000"/>
            </a:lnSpc>
            <a:spcBef>
              <a:spcPct val="0"/>
            </a:spcBef>
            <a:spcAft>
              <a:spcPct val="35000"/>
            </a:spcAft>
            <a:buNone/>
          </a:pPr>
          <a:r>
            <a:rPr lang="en-US" sz="1400" b="1" kern="1200" dirty="0"/>
            <a:t>30 sec using AI</a:t>
          </a:r>
          <a:endParaRPr lang="en-IL" sz="1400" b="1" kern="1200" dirty="0"/>
        </a:p>
      </dsp:txBody>
      <dsp:txXfrm>
        <a:off x="7469620" y="1943464"/>
        <a:ext cx="230662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3D34E-2ACC-4833-92CF-7C4A68A55146}">
      <dsp:nvSpPr>
        <dsp:cNvPr id="0" name=""/>
        <dsp:cNvSpPr/>
      </dsp:nvSpPr>
      <dsp:spPr>
        <a:xfrm rot="10800000">
          <a:off x="2170070" y="2315"/>
          <a:ext cx="7313803" cy="1311487"/>
        </a:xfrm>
        <a:prstGeom prst="homePlate">
          <a:avLst/>
        </a:prstGeom>
        <a:gradFill rotWithShape="0">
          <a:gsLst>
            <a:gs pos="0">
              <a:schemeClr val="dk2">
                <a:hueOff val="0"/>
                <a:satOff val="0"/>
                <a:lumOff val="0"/>
                <a:alphaOff val="0"/>
                <a:tint val="58000"/>
                <a:satMod val="108000"/>
                <a:lumMod val="110000"/>
              </a:schemeClr>
            </a:gs>
            <a:gs pos="100000">
              <a:schemeClr val="dk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8329" tIns="91440" rIns="170688" bIns="91440" numCol="1" spcCol="1270" anchor="t" anchorCtr="0">
          <a:noAutofit/>
        </a:bodyPr>
        <a:lstStyle/>
        <a:p>
          <a:pPr marL="0" lvl="0" indent="0" algn="l" defTabSz="1066800" rtl="0">
            <a:lnSpc>
              <a:spcPct val="90000"/>
            </a:lnSpc>
            <a:spcBef>
              <a:spcPct val="0"/>
            </a:spcBef>
            <a:spcAft>
              <a:spcPct val="35000"/>
            </a:spcAft>
            <a:buNone/>
          </a:pPr>
          <a:r>
            <a:rPr lang="en-US" sz="2400" kern="1200" dirty="0"/>
            <a:t>Train dataset: </a:t>
          </a:r>
          <a:r>
            <a:rPr lang="en-US" sz="2400" kern="1200" dirty="0" err="1"/>
            <a:t>BrasTS</a:t>
          </a:r>
          <a:r>
            <a:rPr lang="en-US" sz="2400" kern="1200" dirty="0"/>
            <a:t> 2013 – 30 Patients</a:t>
          </a:r>
        </a:p>
        <a:p>
          <a:pPr marL="228600" lvl="1" indent="-228600" algn="l" defTabSz="1022350" rtl="0">
            <a:lnSpc>
              <a:spcPct val="90000"/>
            </a:lnSpc>
            <a:spcBef>
              <a:spcPct val="0"/>
            </a:spcBef>
            <a:spcAft>
              <a:spcPct val="15000"/>
            </a:spcAft>
            <a:buChar char="•"/>
          </a:pPr>
          <a:r>
            <a:rPr lang="en-US" sz="2300" kern="1200" dirty="0"/>
            <a:t>20 HGG</a:t>
          </a:r>
          <a:endParaRPr lang="en-US" sz="1800" kern="1200" dirty="0"/>
        </a:p>
        <a:p>
          <a:pPr marL="228600" lvl="1" indent="-228600" algn="l" defTabSz="1022350" rtl="0">
            <a:lnSpc>
              <a:spcPct val="90000"/>
            </a:lnSpc>
            <a:spcBef>
              <a:spcPct val="0"/>
            </a:spcBef>
            <a:spcAft>
              <a:spcPct val="15000"/>
            </a:spcAft>
            <a:buChar char="•"/>
          </a:pPr>
          <a:r>
            <a:rPr lang="en-US" sz="2300" kern="1200" dirty="0"/>
            <a:t>10 LGG (most not containing enhanced tumor)</a:t>
          </a:r>
          <a:endParaRPr lang="en-US" sz="1800" kern="1200" dirty="0"/>
        </a:p>
      </dsp:txBody>
      <dsp:txXfrm rot="10800000">
        <a:off x="2497942" y="2315"/>
        <a:ext cx="6985931" cy="1311487"/>
      </dsp:txXfrm>
    </dsp:sp>
    <dsp:sp modelId="{0DFD21F0-2173-461D-AB03-0B08D906E33A}">
      <dsp:nvSpPr>
        <dsp:cNvPr id="0" name=""/>
        <dsp:cNvSpPr/>
      </dsp:nvSpPr>
      <dsp:spPr>
        <a:xfrm>
          <a:off x="1514326" y="2315"/>
          <a:ext cx="1311487" cy="1311487"/>
        </a:xfrm>
        <a:prstGeom prst="ellipse">
          <a:avLst/>
        </a:prstGeom>
        <a:blipFill rotWithShape="1">
          <a:blip xmlns:r="http://schemas.openxmlformats.org/officeDocument/2006/relationships" r:embed="rId1"/>
          <a:srcRect/>
          <a:stretch>
            <a:fillRect l="-8000" r="-8000"/>
          </a:stretch>
        </a:blipFill>
        <a:ln w="9525" cap="flat" cmpd="sng" algn="ctr">
          <a:solidFill>
            <a:schemeClr val="lt2">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A4972F3-AEA9-47DE-8114-20C8C3E9FA2E}">
      <dsp:nvSpPr>
        <dsp:cNvPr id="0" name=""/>
        <dsp:cNvSpPr/>
      </dsp:nvSpPr>
      <dsp:spPr>
        <a:xfrm rot="10800000">
          <a:off x="2170070" y="1705291"/>
          <a:ext cx="7313803" cy="1311487"/>
        </a:xfrm>
        <a:prstGeom prst="homePlate">
          <a:avLst/>
        </a:prstGeom>
        <a:gradFill rotWithShape="0">
          <a:gsLst>
            <a:gs pos="0">
              <a:schemeClr val="dk2">
                <a:hueOff val="0"/>
                <a:satOff val="0"/>
                <a:lumOff val="0"/>
                <a:alphaOff val="0"/>
                <a:tint val="58000"/>
                <a:satMod val="108000"/>
                <a:lumMod val="110000"/>
              </a:schemeClr>
            </a:gs>
            <a:gs pos="100000">
              <a:schemeClr val="dk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8329" tIns="91440"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Validation Dataset:</a:t>
          </a:r>
        </a:p>
        <a:p>
          <a:pPr marL="228600" lvl="1" indent="-228600" algn="l" defTabSz="1066800" rtl="0">
            <a:lnSpc>
              <a:spcPct val="90000"/>
            </a:lnSpc>
            <a:spcBef>
              <a:spcPct val="0"/>
            </a:spcBef>
            <a:spcAft>
              <a:spcPct val="15000"/>
            </a:spcAft>
            <a:buChar char="•"/>
          </a:pPr>
          <a:r>
            <a:rPr lang="en-US" sz="2400" kern="1200" dirty="0"/>
            <a:t>6 random brains from BraTS2019 </a:t>
          </a:r>
        </a:p>
      </dsp:txBody>
      <dsp:txXfrm rot="10800000">
        <a:off x="2497942" y="1705291"/>
        <a:ext cx="6985931" cy="1311487"/>
      </dsp:txXfrm>
    </dsp:sp>
    <dsp:sp modelId="{260C3F34-6DB5-4DD4-8321-66882EB607B7}">
      <dsp:nvSpPr>
        <dsp:cNvPr id="0" name=""/>
        <dsp:cNvSpPr/>
      </dsp:nvSpPr>
      <dsp:spPr>
        <a:xfrm>
          <a:off x="1514326" y="1705291"/>
          <a:ext cx="1311487" cy="1311487"/>
        </a:xfrm>
        <a:prstGeom prst="ellipse">
          <a:avLst/>
        </a:prstGeom>
        <a:blipFill rotWithShape="1">
          <a:blip xmlns:r="http://schemas.openxmlformats.org/officeDocument/2006/relationships" r:embed="rId2"/>
          <a:srcRect/>
          <a:stretch>
            <a:fillRect t="-8000" b="-8000"/>
          </a:stretch>
        </a:blipFill>
        <a:ln w="9525" cap="flat" cmpd="sng" algn="ctr">
          <a:solidFill>
            <a:schemeClr val="lt2">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B3332AD5-E351-46B1-B211-3980C05034CA}">
      <dsp:nvSpPr>
        <dsp:cNvPr id="0" name=""/>
        <dsp:cNvSpPr/>
      </dsp:nvSpPr>
      <dsp:spPr>
        <a:xfrm rot="10800000">
          <a:off x="2170070" y="3408267"/>
          <a:ext cx="7313803" cy="1311487"/>
        </a:xfrm>
        <a:prstGeom prst="homePlate">
          <a:avLst/>
        </a:prstGeom>
        <a:gradFill rotWithShape="0">
          <a:gsLst>
            <a:gs pos="0">
              <a:schemeClr val="dk2">
                <a:hueOff val="0"/>
                <a:satOff val="0"/>
                <a:lumOff val="0"/>
                <a:alphaOff val="0"/>
                <a:tint val="58000"/>
                <a:satMod val="108000"/>
                <a:lumMod val="110000"/>
              </a:schemeClr>
            </a:gs>
            <a:gs pos="100000">
              <a:schemeClr val="dk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8329" tIns="83820" rIns="156464" bIns="83820" numCol="1" spcCol="1270" anchor="t" anchorCtr="0">
          <a:noAutofit/>
        </a:bodyPr>
        <a:lstStyle/>
        <a:p>
          <a:pPr marL="0" lvl="0" indent="0" algn="l" defTabSz="977900" rtl="0">
            <a:lnSpc>
              <a:spcPct val="90000"/>
            </a:lnSpc>
            <a:spcBef>
              <a:spcPct val="0"/>
            </a:spcBef>
            <a:spcAft>
              <a:spcPct val="35000"/>
            </a:spcAft>
            <a:buNone/>
          </a:pPr>
          <a:r>
            <a:rPr lang="en-US" sz="2200" kern="1200" dirty="0"/>
            <a:t>155 Slices per patient (240x240 pixels)</a:t>
          </a:r>
          <a:endParaRPr lang="he-IL" sz="2200" kern="1200" dirty="0"/>
        </a:p>
        <a:p>
          <a:pPr marL="171450" lvl="1" indent="-171450" algn="l" defTabSz="755650" rtl="0">
            <a:lnSpc>
              <a:spcPct val="90000"/>
            </a:lnSpc>
            <a:spcBef>
              <a:spcPct val="0"/>
            </a:spcBef>
            <a:spcAft>
              <a:spcPct val="15000"/>
            </a:spcAft>
            <a:buChar char="•"/>
          </a:pPr>
          <a:r>
            <a:rPr lang="en-US" sz="1700" kern="1200" dirty="0"/>
            <a:t>4 modalities (T1, T1CE, T2, Flair) and a label mask</a:t>
          </a:r>
          <a:endParaRPr lang="he-IL" sz="1700" kern="1200" dirty="0"/>
        </a:p>
        <a:p>
          <a:pPr marL="171450" lvl="1" indent="-171450" algn="l" defTabSz="755650" rtl="0">
            <a:lnSpc>
              <a:spcPct val="90000"/>
            </a:lnSpc>
            <a:spcBef>
              <a:spcPct val="0"/>
            </a:spcBef>
            <a:spcAft>
              <a:spcPct val="15000"/>
            </a:spcAft>
            <a:buChar char="•"/>
          </a:pPr>
          <a:r>
            <a:rPr lang="en-US" sz="1700" kern="1200" dirty="0"/>
            <a:t>4 labels: 0 – non tumor, 1 – necrotic, 2 – edema, 4 – high grade tumor.</a:t>
          </a:r>
          <a:endParaRPr lang="he-IL" sz="1700" kern="1200" dirty="0"/>
        </a:p>
      </dsp:txBody>
      <dsp:txXfrm rot="10800000">
        <a:off x="2497942" y="3408267"/>
        <a:ext cx="6985931" cy="1311487"/>
      </dsp:txXfrm>
    </dsp:sp>
    <dsp:sp modelId="{22C4F8A0-04CE-43F9-BC3D-930CEB45883B}">
      <dsp:nvSpPr>
        <dsp:cNvPr id="0" name=""/>
        <dsp:cNvSpPr/>
      </dsp:nvSpPr>
      <dsp:spPr>
        <a:xfrm>
          <a:off x="1514326" y="3408267"/>
          <a:ext cx="1311487" cy="1311487"/>
        </a:xfrm>
        <a:prstGeom prst="ellipse">
          <a:avLst/>
        </a:prstGeom>
        <a:blipFill rotWithShape="1">
          <a:blip xmlns:r="http://schemas.openxmlformats.org/officeDocument/2006/relationships" r:embed="rId3"/>
          <a:srcRect/>
          <a:stretch>
            <a:fillRect t="-28000" b="-28000"/>
          </a:stretch>
        </a:blipFill>
        <a:ln w="9525" cap="flat" cmpd="sng" algn="ctr">
          <a:solidFill>
            <a:schemeClr val="lt2">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460E109F-FF6E-4921-9579-4C89404681DF}">
      <dsp:nvSpPr>
        <dsp:cNvPr id="0" name=""/>
        <dsp:cNvSpPr/>
      </dsp:nvSpPr>
      <dsp:spPr>
        <a:xfrm rot="10800000">
          <a:off x="2170070" y="5111243"/>
          <a:ext cx="7313803" cy="1311487"/>
        </a:xfrm>
        <a:prstGeom prst="homePlate">
          <a:avLst/>
        </a:prstGeom>
        <a:gradFill rotWithShape="0">
          <a:gsLst>
            <a:gs pos="0">
              <a:schemeClr val="dk2">
                <a:hueOff val="0"/>
                <a:satOff val="0"/>
                <a:lumOff val="0"/>
                <a:alphaOff val="0"/>
                <a:tint val="58000"/>
                <a:satMod val="108000"/>
                <a:lumMod val="110000"/>
              </a:schemeClr>
            </a:gs>
            <a:gs pos="100000">
              <a:schemeClr val="dk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8329" tIns="83820" rIns="156464" bIns="83820" numCol="1" spcCol="1270" anchor="t" anchorCtr="0">
          <a:noAutofit/>
        </a:bodyPr>
        <a:lstStyle/>
        <a:p>
          <a:pPr marL="0" lvl="0" indent="0" algn="l" defTabSz="977900" rtl="0">
            <a:lnSpc>
              <a:spcPct val="90000"/>
            </a:lnSpc>
            <a:spcBef>
              <a:spcPct val="0"/>
            </a:spcBef>
            <a:spcAft>
              <a:spcPct val="35000"/>
            </a:spcAft>
            <a:buNone/>
          </a:pPr>
          <a:r>
            <a:rPr lang="en-US" sz="2200" kern="1200" dirty="0"/>
            <a:t>NIFTI images (</a:t>
          </a:r>
          <a:r>
            <a:rPr lang="en-US" sz="2200" b="0" i="0" kern="1200" dirty="0"/>
            <a:t>Neuroimaging Informatics Technology Initiative</a:t>
          </a:r>
          <a:r>
            <a:rPr lang="he-IL" sz="2200" b="0" i="0" kern="1200" dirty="0"/>
            <a:t>(</a:t>
          </a:r>
          <a:endParaRPr lang="he-IL" sz="2200" kern="1200" dirty="0"/>
        </a:p>
        <a:p>
          <a:pPr marL="171450" lvl="1" indent="-171450" algn="l" defTabSz="755650" rtl="0">
            <a:lnSpc>
              <a:spcPct val="90000"/>
            </a:lnSpc>
            <a:spcBef>
              <a:spcPct val="0"/>
            </a:spcBef>
            <a:spcAft>
              <a:spcPct val="15000"/>
            </a:spcAft>
            <a:buChar char="•"/>
          </a:pPr>
          <a:r>
            <a:rPr lang="en-US" sz="1700" kern="1200" dirty="0"/>
            <a:t>Unnormalized images </a:t>
          </a:r>
          <a:endParaRPr lang="he-IL" sz="1700" kern="1200" dirty="0"/>
        </a:p>
      </dsp:txBody>
      <dsp:txXfrm rot="10800000">
        <a:off x="2497942" y="5111243"/>
        <a:ext cx="6985931" cy="1311487"/>
      </dsp:txXfrm>
    </dsp:sp>
    <dsp:sp modelId="{4944555D-7AAA-4420-A731-B1EC78368F2C}">
      <dsp:nvSpPr>
        <dsp:cNvPr id="0" name=""/>
        <dsp:cNvSpPr/>
      </dsp:nvSpPr>
      <dsp:spPr>
        <a:xfrm>
          <a:off x="1514326" y="5111243"/>
          <a:ext cx="1311487" cy="1311487"/>
        </a:xfrm>
        <a:prstGeom prst="ellipse">
          <a:avLst/>
        </a:prstGeom>
        <a:blipFill rotWithShape="1">
          <a:blip xmlns:r="http://schemas.openxmlformats.org/officeDocument/2006/relationships" r:embed="rId4"/>
          <a:srcRect/>
          <a:stretch>
            <a:fillRect t="-14000" b="-14000"/>
          </a:stretch>
        </a:blipFill>
        <a:ln w="9525" cap="flat" cmpd="sng" algn="ctr">
          <a:solidFill>
            <a:schemeClr val="lt2">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1CF57-5D0F-483D-87BD-3A3D189B47CA}">
      <dsp:nvSpPr>
        <dsp:cNvPr id="0" name=""/>
        <dsp:cNvSpPr/>
      </dsp:nvSpPr>
      <dsp:spPr>
        <a:xfrm>
          <a:off x="2293" y="0"/>
          <a:ext cx="2404191" cy="5573713"/>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rtl="0">
            <a:lnSpc>
              <a:spcPct val="90000"/>
            </a:lnSpc>
            <a:spcBef>
              <a:spcPct val="0"/>
            </a:spcBef>
            <a:spcAft>
              <a:spcPct val="35000"/>
            </a:spcAft>
            <a:buNone/>
          </a:pPr>
          <a:r>
            <a:rPr lang="en-US" sz="1800" b="1" kern="1200"/>
            <a:t>The Data</a:t>
          </a:r>
          <a:endParaRPr lang="he-IL" sz="1800" b="1" kern="1200"/>
        </a:p>
        <a:p>
          <a:pPr marL="114300" lvl="1" indent="-114300" algn="l" defTabSz="622300" rtl="0">
            <a:lnSpc>
              <a:spcPct val="90000"/>
            </a:lnSpc>
            <a:spcBef>
              <a:spcPct val="0"/>
            </a:spcBef>
            <a:spcAft>
              <a:spcPct val="15000"/>
            </a:spcAft>
            <a:buChar char="•"/>
          </a:pPr>
          <a:r>
            <a:rPr lang="en-US" sz="1400" kern="1200" dirty="0"/>
            <a:t>30 Brains Total</a:t>
          </a:r>
          <a:endParaRPr lang="he-IL" sz="1400" kern="1200" dirty="0"/>
        </a:p>
        <a:p>
          <a:pPr marL="228600" lvl="2" indent="-114300" algn="l" defTabSz="622300" rtl="0">
            <a:lnSpc>
              <a:spcPct val="90000"/>
            </a:lnSpc>
            <a:spcBef>
              <a:spcPct val="0"/>
            </a:spcBef>
            <a:spcAft>
              <a:spcPct val="15000"/>
            </a:spcAft>
            <a:buChar char="•"/>
          </a:pPr>
          <a:r>
            <a:rPr lang="en-US" sz="1400" kern="1200" dirty="0"/>
            <a:t>20 HGG</a:t>
          </a:r>
          <a:endParaRPr lang="he-IL" sz="1400" kern="1200" dirty="0"/>
        </a:p>
        <a:p>
          <a:pPr marL="228600" lvl="2" indent="-114300" algn="l" defTabSz="622300" rtl="0">
            <a:lnSpc>
              <a:spcPct val="90000"/>
            </a:lnSpc>
            <a:spcBef>
              <a:spcPct val="0"/>
            </a:spcBef>
            <a:spcAft>
              <a:spcPct val="15000"/>
            </a:spcAft>
            <a:buChar char="•"/>
          </a:pPr>
          <a:r>
            <a:rPr lang="en-US" sz="1400" kern="1200" dirty="0"/>
            <a:t>10 LGG</a:t>
          </a:r>
          <a:endParaRPr lang="he-IL" sz="1400" kern="1200" dirty="0"/>
        </a:p>
        <a:p>
          <a:pPr marL="114300" lvl="1" indent="-114300" algn="l" defTabSz="622300" rtl="0">
            <a:lnSpc>
              <a:spcPct val="90000"/>
            </a:lnSpc>
            <a:spcBef>
              <a:spcPct val="0"/>
            </a:spcBef>
            <a:spcAft>
              <a:spcPct val="15000"/>
            </a:spcAft>
            <a:buChar char="•"/>
          </a:pPr>
          <a:r>
            <a:rPr lang="en-US" sz="1400" kern="1200" dirty="0"/>
            <a:t>Format NIFTI</a:t>
          </a:r>
          <a:endParaRPr lang="he-IL" sz="1400" kern="1200" dirty="0"/>
        </a:p>
        <a:p>
          <a:pPr marL="114300" lvl="1" indent="-114300" algn="l" defTabSz="622300" rtl="0">
            <a:lnSpc>
              <a:spcPct val="90000"/>
            </a:lnSpc>
            <a:spcBef>
              <a:spcPct val="0"/>
            </a:spcBef>
            <a:spcAft>
              <a:spcPct val="15000"/>
            </a:spcAft>
            <a:buChar char="•"/>
          </a:pPr>
          <a:r>
            <a:rPr lang="en-US" sz="1400" kern="1200" dirty="0"/>
            <a:t>Pixel values - unnormalized</a:t>
          </a:r>
        </a:p>
        <a:p>
          <a:pPr marL="114300" lvl="1" indent="-114300" algn="l" defTabSz="622300" rtl="0">
            <a:lnSpc>
              <a:spcPct val="90000"/>
            </a:lnSpc>
            <a:spcBef>
              <a:spcPct val="0"/>
            </a:spcBef>
            <a:spcAft>
              <a:spcPct val="15000"/>
            </a:spcAft>
            <a:buChar char="•"/>
          </a:pPr>
          <a:r>
            <a:rPr lang="en-US" sz="1400" kern="1200" dirty="0"/>
            <a:t> </a:t>
          </a:r>
          <a:endParaRPr lang="he-IL" sz="1400" kern="1200" dirty="0"/>
        </a:p>
      </dsp:txBody>
      <dsp:txXfrm>
        <a:off x="2293" y="2229485"/>
        <a:ext cx="2404191" cy="2229485"/>
      </dsp:txXfrm>
    </dsp:sp>
    <dsp:sp modelId="{24AF1A2E-8E0F-4D98-87D9-AC84639D9C3B}">
      <dsp:nvSpPr>
        <dsp:cNvPr id="0" name=""/>
        <dsp:cNvSpPr/>
      </dsp:nvSpPr>
      <dsp:spPr>
        <a:xfrm>
          <a:off x="276366" y="334422"/>
          <a:ext cx="1856046" cy="1856046"/>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a:ln>
          <a:noFill/>
        </a:ln>
        <a:effectLst/>
      </dsp:spPr>
      <dsp:style>
        <a:lnRef idx="0">
          <a:scrgbClr r="0" g="0" b="0"/>
        </a:lnRef>
        <a:fillRef idx="1">
          <a:scrgbClr r="0" g="0" b="0"/>
        </a:fillRef>
        <a:effectRef idx="2">
          <a:scrgbClr r="0" g="0" b="0"/>
        </a:effectRef>
        <a:fontRef idx="minor"/>
      </dsp:style>
    </dsp:sp>
    <dsp:sp modelId="{B7FCAF21-87ED-47AE-8CAB-8DF1A284FB6C}">
      <dsp:nvSpPr>
        <dsp:cNvPr id="0" name=""/>
        <dsp:cNvSpPr/>
      </dsp:nvSpPr>
      <dsp:spPr>
        <a:xfrm>
          <a:off x="2478611" y="0"/>
          <a:ext cx="2404191" cy="5573713"/>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rtl="0">
            <a:lnSpc>
              <a:spcPct val="90000"/>
            </a:lnSpc>
            <a:spcBef>
              <a:spcPct val="0"/>
            </a:spcBef>
            <a:spcAft>
              <a:spcPct val="35000"/>
            </a:spcAft>
            <a:buNone/>
          </a:pPr>
          <a:r>
            <a:rPr lang="en-US" sz="1800" b="1" kern="1200" dirty="0"/>
            <a:t>Pre-Processing</a:t>
          </a:r>
          <a:endParaRPr lang="he-IL" sz="1800" b="1" kern="1200" dirty="0"/>
        </a:p>
        <a:p>
          <a:pPr marL="114300" lvl="1" indent="-114300" algn="l" defTabSz="622300" rtl="0">
            <a:lnSpc>
              <a:spcPct val="90000"/>
            </a:lnSpc>
            <a:spcBef>
              <a:spcPct val="0"/>
            </a:spcBef>
            <a:spcAft>
              <a:spcPct val="15000"/>
            </a:spcAft>
            <a:buChar char="•"/>
          </a:pPr>
          <a:r>
            <a:rPr lang="en-US" sz="1400" kern="1200" dirty="0"/>
            <a:t>N4ITK bias field correction</a:t>
          </a:r>
          <a:endParaRPr lang="he-IL" sz="1400" kern="1200" dirty="0"/>
        </a:p>
        <a:p>
          <a:pPr marL="114300" lvl="1" indent="-114300" algn="l" defTabSz="622300" rtl="0">
            <a:lnSpc>
              <a:spcPct val="90000"/>
            </a:lnSpc>
            <a:spcBef>
              <a:spcPct val="0"/>
            </a:spcBef>
            <a:spcAft>
              <a:spcPct val="15000"/>
            </a:spcAft>
            <a:buChar char="•"/>
          </a:pPr>
          <a:r>
            <a:rPr lang="en-US" sz="1400" kern="1200" dirty="0"/>
            <a:t>Clip pixel intensities </a:t>
          </a:r>
        </a:p>
        <a:p>
          <a:pPr marL="114300" lvl="1" indent="-114300" algn="l" defTabSz="622300" rtl="0">
            <a:lnSpc>
              <a:spcPct val="90000"/>
            </a:lnSpc>
            <a:spcBef>
              <a:spcPct val="0"/>
            </a:spcBef>
            <a:spcAft>
              <a:spcPct val="15000"/>
            </a:spcAft>
            <a:buChar char="•"/>
          </a:pPr>
          <a:r>
            <a:rPr lang="en-US" sz="1400" kern="1200" dirty="0"/>
            <a:t>Normalization</a:t>
          </a:r>
        </a:p>
        <a:p>
          <a:pPr marL="114300" lvl="1" indent="-114300" algn="l" defTabSz="622300" rtl="0">
            <a:lnSpc>
              <a:spcPct val="90000"/>
            </a:lnSpc>
            <a:spcBef>
              <a:spcPct val="0"/>
            </a:spcBef>
            <a:spcAft>
              <a:spcPct val="15000"/>
            </a:spcAft>
            <a:buChar char="•"/>
          </a:pPr>
          <a:r>
            <a:rPr lang="en-US" sz="1400" kern="1200" dirty="0"/>
            <a:t>Patch cropping</a:t>
          </a:r>
        </a:p>
        <a:p>
          <a:pPr marL="114300" lvl="1" indent="-114300" algn="l" defTabSz="622300" rtl="0">
            <a:lnSpc>
              <a:spcPct val="90000"/>
            </a:lnSpc>
            <a:spcBef>
              <a:spcPct val="0"/>
            </a:spcBef>
            <a:spcAft>
              <a:spcPct val="15000"/>
            </a:spcAft>
            <a:buChar char="•"/>
          </a:pPr>
          <a:r>
            <a:rPr lang="en-US" sz="1400" kern="1200" dirty="0"/>
            <a:t>Augmentations</a:t>
          </a:r>
        </a:p>
        <a:p>
          <a:pPr marL="114300" lvl="1" indent="-114300" algn="l" defTabSz="622300" rtl="0">
            <a:lnSpc>
              <a:spcPct val="90000"/>
            </a:lnSpc>
            <a:spcBef>
              <a:spcPct val="0"/>
            </a:spcBef>
            <a:spcAft>
              <a:spcPct val="15000"/>
            </a:spcAft>
            <a:buChar char="•"/>
          </a:pPr>
          <a:r>
            <a:rPr lang="en-US" sz="1400" kern="1200" dirty="0"/>
            <a:t>Randomization</a:t>
          </a:r>
        </a:p>
      </dsp:txBody>
      <dsp:txXfrm>
        <a:off x="2478611" y="2229485"/>
        <a:ext cx="2404191" cy="2229485"/>
      </dsp:txXfrm>
    </dsp:sp>
    <dsp:sp modelId="{69ADAAC2-9D73-4FE2-9093-1D10C07711BC}">
      <dsp:nvSpPr>
        <dsp:cNvPr id="0" name=""/>
        <dsp:cNvSpPr/>
      </dsp:nvSpPr>
      <dsp:spPr>
        <a:xfrm>
          <a:off x="2752683" y="334422"/>
          <a:ext cx="1856046" cy="1856046"/>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a:noFill/>
        </a:ln>
        <a:effectLst/>
      </dsp:spPr>
      <dsp:style>
        <a:lnRef idx="0">
          <a:scrgbClr r="0" g="0" b="0"/>
        </a:lnRef>
        <a:fillRef idx="1">
          <a:scrgbClr r="0" g="0" b="0"/>
        </a:fillRef>
        <a:effectRef idx="2">
          <a:scrgbClr r="0" g="0" b="0"/>
        </a:effectRef>
        <a:fontRef idx="minor"/>
      </dsp:style>
    </dsp:sp>
    <dsp:sp modelId="{B23AA877-BE82-43E5-A5F1-A76895290CFB}">
      <dsp:nvSpPr>
        <dsp:cNvPr id="0" name=""/>
        <dsp:cNvSpPr/>
      </dsp:nvSpPr>
      <dsp:spPr>
        <a:xfrm>
          <a:off x="4954928" y="0"/>
          <a:ext cx="2404191" cy="5573713"/>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rtl="0">
            <a:lnSpc>
              <a:spcPct val="90000"/>
            </a:lnSpc>
            <a:spcBef>
              <a:spcPct val="0"/>
            </a:spcBef>
            <a:spcAft>
              <a:spcPct val="35000"/>
            </a:spcAft>
            <a:buNone/>
          </a:pPr>
          <a:r>
            <a:rPr lang="en-US" sz="1800" b="1" kern="1200" dirty="0"/>
            <a:t>Architecture</a:t>
          </a:r>
          <a:endParaRPr lang="he-IL" sz="1800" b="1" kern="1200" dirty="0"/>
        </a:p>
        <a:p>
          <a:pPr marL="114300" lvl="1" indent="-114300" algn="l" defTabSz="622300" rtl="0">
            <a:lnSpc>
              <a:spcPct val="90000"/>
            </a:lnSpc>
            <a:spcBef>
              <a:spcPct val="0"/>
            </a:spcBef>
            <a:spcAft>
              <a:spcPct val="15000"/>
            </a:spcAft>
            <a:buChar char="•"/>
          </a:pPr>
          <a:r>
            <a:rPr lang="en-US" sz="1400" kern="1200" dirty="0"/>
            <a:t>Input-Cascade CNN</a:t>
          </a:r>
          <a:endParaRPr lang="he-IL" sz="1400" kern="1200" dirty="0"/>
        </a:p>
        <a:p>
          <a:pPr marL="228600" lvl="2" indent="-114300" algn="l" defTabSz="622300" rtl="0">
            <a:lnSpc>
              <a:spcPct val="90000"/>
            </a:lnSpc>
            <a:spcBef>
              <a:spcPct val="0"/>
            </a:spcBef>
            <a:spcAft>
              <a:spcPct val="15000"/>
            </a:spcAft>
            <a:buChar char="•"/>
          </a:pPr>
          <a:r>
            <a:rPr lang="en-US" sz="1400" kern="1200" dirty="0"/>
            <a:t>Two-Pathway Block</a:t>
          </a:r>
          <a:endParaRPr lang="he-IL" sz="1400" kern="1200" dirty="0"/>
        </a:p>
        <a:p>
          <a:pPr marL="228600" lvl="2" indent="-114300" algn="l" defTabSz="622300" rtl="0">
            <a:lnSpc>
              <a:spcPct val="90000"/>
            </a:lnSpc>
            <a:spcBef>
              <a:spcPct val="0"/>
            </a:spcBef>
            <a:spcAft>
              <a:spcPct val="15000"/>
            </a:spcAft>
            <a:buChar char="•"/>
          </a:pPr>
          <a:r>
            <a:rPr lang="en-US" sz="1400" kern="1200" dirty="0" err="1"/>
            <a:t>DenseNet</a:t>
          </a:r>
          <a:r>
            <a:rPr lang="en-US" sz="1400" kern="1200" dirty="0"/>
            <a:t> Block</a:t>
          </a:r>
        </a:p>
        <a:p>
          <a:pPr marL="228600" lvl="2" indent="-114300" algn="l" defTabSz="622300" rtl="0">
            <a:lnSpc>
              <a:spcPct val="90000"/>
            </a:lnSpc>
            <a:spcBef>
              <a:spcPct val="0"/>
            </a:spcBef>
            <a:spcAft>
              <a:spcPct val="15000"/>
            </a:spcAft>
            <a:buChar char="•"/>
          </a:pPr>
          <a:r>
            <a:rPr lang="en-US" sz="1400" kern="1200" dirty="0" err="1"/>
            <a:t>ResNet</a:t>
          </a:r>
          <a:r>
            <a:rPr lang="en-US" sz="1400" kern="1200" dirty="0"/>
            <a:t> Block</a:t>
          </a:r>
          <a:endParaRPr lang="he-IL" sz="1400" kern="1200" dirty="0"/>
        </a:p>
      </dsp:txBody>
      <dsp:txXfrm>
        <a:off x="4954928" y="2229485"/>
        <a:ext cx="2404191" cy="2229485"/>
      </dsp:txXfrm>
    </dsp:sp>
    <dsp:sp modelId="{207EE5C4-F508-4201-847E-39781261F553}">
      <dsp:nvSpPr>
        <dsp:cNvPr id="0" name=""/>
        <dsp:cNvSpPr/>
      </dsp:nvSpPr>
      <dsp:spPr>
        <a:xfrm>
          <a:off x="5229000" y="334422"/>
          <a:ext cx="1856046" cy="1856046"/>
        </a:xfrm>
        <a:prstGeom prst="ellipse">
          <a:avLst/>
        </a:prstGeom>
        <a:blipFill rotWithShape="1">
          <a:blip xmlns:r="http://schemas.openxmlformats.org/officeDocument/2006/relationships" r:embed="rId3"/>
          <a:srcRect/>
          <a:stretch>
            <a:fillRect l="-95000" r="-95000"/>
          </a:stretch>
        </a:blipFill>
        <a:ln>
          <a:noFill/>
        </a:ln>
        <a:effectLst/>
      </dsp:spPr>
      <dsp:style>
        <a:lnRef idx="0">
          <a:scrgbClr r="0" g="0" b="0"/>
        </a:lnRef>
        <a:fillRef idx="1">
          <a:scrgbClr r="0" g="0" b="0"/>
        </a:fillRef>
        <a:effectRef idx="2">
          <a:scrgbClr r="0" g="0" b="0"/>
        </a:effectRef>
        <a:fontRef idx="minor"/>
      </dsp:style>
    </dsp:sp>
    <dsp:sp modelId="{E6B78E0A-EC07-44AF-A46D-C2D8EF752B68}">
      <dsp:nvSpPr>
        <dsp:cNvPr id="0" name=""/>
        <dsp:cNvSpPr/>
      </dsp:nvSpPr>
      <dsp:spPr>
        <a:xfrm>
          <a:off x="7431245" y="0"/>
          <a:ext cx="2404191" cy="5573713"/>
        </a:xfrm>
        <a:prstGeom prst="roundRect">
          <a:avLst>
            <a:gd name="adj" fmla="val 10000"/>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rtl="0">
            <a:lnSpc>
              <a:spcPct val="90000"/>
            </a:lnSpc>
            <a:spcBef>
              <a:spcPct val="0"/>
            </a:spcBef>
            <a:spcAft>
              <a:spcPct val="35000"/>
            </a:spcAft>
            <a:buNone/>
          </a:pPr>
          <a:r>
            <a:rPr lang="en-US" sz="1800" b="1" kern="1200" dirty="0"/>
            <a:t>Training and Optimization</a:t>
          </a:r>
          <a:endParaRPr lang="he-IL" sz="1800" b="1" kern="1200" dirty="0"/>
        </a:p>
        <a:p>
          <a:pPr marL="114300" lvl="1" indent="-114300" algn="l" defTabSz="622300" rtl="0">
            <a:lnSpc>
              <a:spcPct val="90000"/>
            </a:lnSpc>
            <a:spcBef>
              <a:spcPct val="0"/>
            </a:spcBef>
            <a:spcAft>
              <a:spcPct val="15000"/>
            </a:spcAft>
            <a:buChar char="•"/>
          </a:pPr>
          <a:r>
            <a:rPr lang="en-US" sz="1400" b="1" kern="1200" dirty="0"/>
            <a:t>Training procedures</a:t>
          </a:r>
          <a:endParaRPr lang="he-IL" sz="1400" b="1" kern="1200" dirty="0"/>
        </a:p>
        <a:p>
          <a:pPr marL="114300" lvl="1" indent="-114300" algn="l" defTabSz="622300" rtl="0">
            <a:lnSpc>
              <a:spcPct val="90000"/>
            </a:lnSpc>
            <a:spcBef>
              <a:spcPct val="0"/>
            </a:spcBef>
            <a:spcAft>
              <a:spcPct val="15000"/>
            </a:spcAft>
            <a:buChar char="•"/>
          </a:pPr>
          <a:r>
            <a:rPr lang="en-US" sz="1400" b="1" u="none" kern="1200" dirty="0"/>
            <a:t>Optimizers (</a:t>
          </a:r>
          <a:r>
            <a:rPr lang="en-US" sz="1400" b="0" kern="1200" dirty="0"/>
            <a:t>SGD Momentum, Adam)</a:t>
          </a:r>
          <a:endParaRPr lang="he-IL" sz="1400" b="1" u="none" kern="1200" dirty="0"/>
        </a:p>
        <a:p>
          <a:pPr marL="114300" lvl="1" indent="-114300" algn="l" defTabSz="622300" rtl="0">
            <a:lnSpc>
              <a:spcPct val="90000"/>
            </a:lnSpc>
            <a:spcBef>
              <a:spcPct val="0"/>
            </a:spcBef>
            <a:spcAft>
              <a:spcPct val="15000"/>
            </a:spcAft>
            <a:buChar char="•"/>
          </a:pPr>
          <a:r>
            <a:rPr lang="en-US" sz="1400" b="1" kern="1200" dirty="0"/>
            <a:t>Learning Rate (</a:t>
          </a:r>
          <a:r>
            <a:rPr lang="en-US" sz="1400" b="0" kern="1200" dirty="0"/>
            <a:t>Scheduler, Cyclic)</a:t>
          </a:r>
          <a:endParaRPr lang="he-IL" sz="1400" b="1" kern="1200" dirty="0"/>
        </a:p>
        <a:p>
          <a:pPr marL="114300" lvl="1" indent="-114300" algn="l" defTabSz="622300" rtl="0">
            <a:lnSpc>
              <a:spcPct val="90000"/>
            </a:lnSpc>
            <a:spcBef>
              <a:spcPct val="0"/>
            </a:spcBef>
            <a:spcAft>
              <a:spcPct val="15000"/>
            </a:spcAft>
            <a:buChar char="•"/>
          </a:pPr>
          <a:r>
            <a:rPr lang="en-US" sz="1400" b="1" kern="1200" dirty="0"/>
            <a:t>Loss Functions</a:t>
          </a:r>
          <a:endParaRPr lang="he-IL" sz="1400" b="1" kern="1200" dirty="0"/>
        </a:p>
        <a:p>
          <a:pPr marL="228600" lvl="2" indent="-114300" algn="l" defTabSz="622300" rtl="0">
            <a:lnSpc>
              <a:spcPct val="90000"/>
            </a:lnSpc>
            <a:spcBef>
              <a:spcPct val="0"/>
            </a:spcBef>
            <a:spcAft>
              <a:spcPct val="15000"/>
            </a:spcAft>
            <a:buChar char="•"/>
          </a:pPr>
          <a:endParaRPr lang="he-IL" sz="1400" b="1" kern="1200" dirty="0"/>
        </a:p>
      </dsp:txBody>
      <dsp:txXfrm>
        <a:off x="7431245" y="2229485"/>
        <a:ext cx="2404191" cy="2229485"/>
      </dsp:txXfrm>
    </dsp:sp>
    <dsp:sp modelId="{C6ADC709-1178-4FE9-8363-C725F02320DF}">
      <dsp:nvSpPr>
        <dsp:cNvPr id="0" name=""/>
        <dsp:cNvSpPr/>
      </dsp:nvSpPr>
      <dsp:spPr>
        <a:xfrm>
          <a:off x="7705318" y="334422"/>
          <a:ext cx="1856046" cy="1856046"/>
        </a:xfrm>
        <a:prstGeom prst="ellipse">
          <a:avLst/>
        </a:prstGeom>
        <a:blipFill rotWithShape="1">
          <a:blip xmlns:r="http://schemas.openxmlformats.org/officeDocument/2006/relationships" r:embed="rId4"/>
          <a:srcRect/>
          <a:stretch>
            <a:fillRect l="-10000" r="-10000"/>
          </a:stretch>
        </a:blipFill>
        <a:ln>
          <a:noFill/>
        </a:ln>
        <a:effectLst/>
      </dsp:spPr>
      <dsp:style>
        <a:lnRef idx="0">
          <a:scrgbClr r="0" g="0" b="0"/>
        </a:lnRef>
        <a:fillRef idx="1">
          <a:scrgbClr r="0" g="0" b="0"/>
        </a:fillRef>
        <a:effectRef idx="2">
          <a:scrgbClr r="0" g="0" b="0"/>
        </a:effectRef>
        <a:fontRef idx="minor"/>
      </dsp:style>
    </dsp:sp>
    <dsp:sp modelId="{D7360941-B95D-4B8C-9219-18DEF9E4FFCF}">
      <dsp:nvSpPr>
        <dsp:cNvPr id="0" name=""/>
        <dsp:cNvSpPr/>
      </dsp:nvSpPr>
      <dsp:spPr>
        <a:xfrm>
          <a:off x="459126" y="4363007"/>
          <a:ext cx="9050712" cy="836056"/>
        </a:xfrm>
        <a:prstGeom prst="leftRightArrow">
          <a:avLst/>
        </a:prstGeom>
        <a:gradFill rotWithShape="0">
          <a:gsLst>
            <a:gs pos="0">
              <a:schemeClr val="dk2">
                <a:tint val="60000"/>
                <a:hueOff val="0"/>
                <a:satOff val="0"/>
                <a:lumOff val="0"/>
                <a:alphaOff val="0"/>
                <a:tint val="94000"/>
                <a:satMod val="105000"/>
                <a:lumMod val="102000"/>
              </a:schemeClr>
            </a:gs>
            <a:gs pos="100000">
              <a:schemeClr val="dk2">
                <a:tint val="60000"/>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ADE36-9491-45C2-A3DB-E1CB8CD653A2}">
      <dsp:nvSpPr>
        <dsp:cNvPr id="0" name=""/>
        <dsp:cNvSpPr/>
      </dsp:nvSpPr>
      <dsp:spPr>
        <a:xfrm>
          <a:off x="3251199" y="4762"/>
          <a:ext cx="4876800" cy="711729"/>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0" i="0" kern="1200" dirty="0"/>
            <a:t>Correcting low frequency intensity non-uniformity caused by MRI machine</a:t>
          </a:r>
          <a:endParaRPr lang="he-IL" sz="1600" kern="1200" dirty="0"/>
        </a:p>
      </dsp:txBody>
      <dsp:txXfrm>
        <a:off x="3251199" y="93728"/>
        <a:ext cx="4609902" cy="533797"/>
      </dsp:txXfrm>
    </dsp:sp>
    <dsp:sp modelId="{33CD5E67-E46F-43AC-9D77-A81D0BD24981}">
      <dsp:nvSpPr>
        <dsp:cNvPr id="0" name=""/>
        <dsp:cNvSpPr/>
      </dsp:nvSpPr>
      <dsp:spPr>
        <a:xfrm>
          <a:off x="0" y="4762"/>
          <a:ext cx="3251200" cy="71172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N4ITK bias field correction</a:t>
          </a:r>
          <a:endParaRPr lang="he-IL" sz="2200" kern="1200" dirty="0"/>
        </a:p>
      </dsp:txBody>
      <dsp:txXfrm>
        <a:off x="34744" y="39506"/>
        <a:ext cx="3181712" cy="642241"/>
      </dsp:txXfrm>
    </dsp:sp>
    <dsp:sp modelId="{70386EF6-84C1-427B-AC7A-67CEF2128CF2}">
      <dsp:nvSpPr>
        <dsp:cNvPr id="0" name=""/>
        <dsp:cNvSpPr/>
      </dsp:nvSpPr>
      <dsp:spPr>
        <a:xfrm>
          <a:off x="3251199" y="787664"/>
          <a:ext cx="4876800" cy="711729"/>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Outlier pixels are eliminated per brain, per channel</a:t>
          </a:r>
          <a:endParaRPr lang="en-IL" sz="1600" kern="1200" dirty="0"/>
        </a:p>
        <a:p>
          <a:pPr marL="171450" lvl="1" indent="-171450" algn="l" defTabSz="711200">
            <a:lnSpc>
              <a:spcPct val="90000"/>
            </a:lnSpc>
            <a:spcBef>
              <a:spcPct val="0"/>
            </a:spcBef>
            <a:spcAft>
              <a:spcPct val="15000"/>
            </a:spcAft>
            <a:buChar char="•"/>
          </a:pPr>
          <a:r>
            <a:rPr lang="en-US" sz="1600" kern="1200" dirty="0"/>
            <a:t>Enhances contrast between pixels</a:t>
          </a:r>
          <a:endParaRPr lang="en-IL" sz="1600" kern="1200" dirty="0"/>
        </a:p>
      </dsp:txBody>
      <dsp:txXfrm>
        <a:off x="3251199" y="876630"/>
        <a:ext cx="4609902" cy="533797"/>
      </dsp:txXfrm>
    </dsp:sp>
    <dsp:sp modelId="{CDEE8563-51C3-4CD8-AAA8-D896046C786E}">
      <dsp:nvSpPr>
        <dsp:cNvPr id="0" name=""/>
        <dsp:cNvSpPr/>
      </dsp:nvSpPr>
      <dsp:spPr>
        <a:xfrm>
          <a:off x="0" y="787664"/>
          <a:ext cx="3251200" cy="71172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Clip pixel intensities </a:t>
          </a:r>
          <a:endParaRPr lang="en-IL" sz="2200" kern="1200" dirty="0"/>
        </a:p>
      </dsp:txBody>
      <dsp:txXfrm>
        <a:off x="34744" y="822408"/>
        <a:ext cx="3181712" cy="642241"/>
      </dsp:txXfrm>
    </dsp:sp>
    <dsp:sp modelId="{135A6DE5-32ED-4707-B095-2517D56D4E5F}">
      <dsp:nvSpPr>
        <dsp:cNvPr id="0" name=""/>
        <dsp:cNvSpPr/>
      </dsp:nvSpPr>
      <dsp:spPr>
        <a:xfrm>
          <a:off x="3251199" y="1570566"/>
          <a:ext cx="4876800" cy="711729"/>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Skip black slices to reduce number of background pixels</a:t>
          </a:r>
          <a:endParaRPr lang="en-IL" sz="1600" kern="1200" dirty="0"/>
        </a:p>
      </dsp:txBody>
      <dsp:txXfrm>
        <a:off x="3251199" y="1659532"/>
        <a:ext cx="4609902" cy="533797"/>
      </dsp:txXfrm>
    </dsp:sp>
    <dsp:sp modelId="{8A6694D5-F046-40B3-B5CD-1BE0DDE0692D}">
      <dsp:nvSpPr>
        <dsp:cNvPr id="0" name=""/>
        <dsp:cNvSpPr/>
      </dsp:nvSpPr>
      <dsp:spPr>
        <a:xfrm>
          <a:off x="0" y="1570566"/>
          <a:ext cx="3251200" cy="71172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Skipping black slices</a:t>
          </a:r>
          <a:endParaRPr lang="en-IL" sz="2200" kern="1200" dirty="0"/>
        </a:p>
      </dsp:txBody>
      <dsp:txXfrm>
        <a:off x="34744" y="1605310"/>
        <a:ext cx="3181712" cy="642241"/>
      </dsp:txXfrm>
    </dsp:sp>
    <dsp:sp modelId="{03D7E06F-54F4-4E4B-AC7A-EBD3FE541581}">
      <dsp:nvSpPr>
        <dsp:cNvPr id="0" name=""/>
        <dsp:cNvSpPr/>
      </dsp:nvSpPr>
      <dsp:spPr>
        <a:xfrm>
          <a:off x="3251199" y="2353468"/>
          <a:ext cx="4876800" cy="711729"/>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Cropping patches with equal probability from all classes, skipping non-brain patches</a:t>
          </a:r>
          <a:endParaRPr lang="en-IL" sz="1600" kern="1200" dirty="0"/>
        </a:p>
      </dsp:txBody>
      <dsp:txXfrm>
        <a:off x="3251199" y="2442434"/>
        <a:ext cx="4609902" cy="533797"/>
      </dsp:txXfrm>
    </dsp:sp>
    <dsp:sp modelId="{11F0D9EE-E2A7-4A00-814D-4A3CF921F161}">
      <dsp:nvSpPr>
        <dsp:cNvPr id="0" name=""/>
        <dsp:cNvSpPr/>
      </dsp:nvSpPr>
      <dsp:spPr>
        <a:xfrm>
          <a:off x="0" y="2353468"/>
          <a:ext cx="3251200" cy="71172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Patch cropping</a:t>
          </a:r>
          <a:endParaRPr lang="en-IL" sz="2200" kern="1200" dirty="0"/>
        </a:p>
      </dsp:txBody>
      <dsp:txXfrm>
        <a:off x="34744" y="2388212"/>
        <a:ext cx="3181712" cy="642241"/>
      </dsp:txXfrm>
    </dsp:sp>
    <dsp:sp modelId="{1F87919E-B743-40A1-A810-34371031CAC0}">
      <dsp:nvSpPr>
        <dsp:cNvPr id="0" name=""/>
        <dsp:cNvSpPr/>
      </dsp:nvSpPr>
      <dsp:spPr>
        <a:xfrm>
          <a:off x="3251199" y="3136371"/>
          <a:ext cx="4876800" cy="711729"/>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Normalizing pixel values per channel for each brain between 0 and 1</a:t>
          </a:r>
          <a:endParaRPr lang="en-IL" sz="1600" kern="1200" dirty="0"/>
        </a:p>
      </dsp:txBody>
      <dsp:txXfrm>
        <a:off x="3251199" y="3225337"/>
        <a:ext cx="4609902" cy="533797"/>
      </dsp:txXfrm>
    </dsp:sp>
    <dsp:sp modelId="{BF92ABE7-DC03-4287-B5F0-6BE101CA1C52}">
      <dsp:nvSpPr>
        <dsp:cNvPr id="0" name=""/>
        <dsp:cNvSpPr/>
      </dsp:nvSpPr>
      <dsp:spPr>
        <a:xfrm>
          <a:off x="0" y="3136371"/>
          <a:ext cx="3251200" cy="71172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Normalization</a:t>
          </a:r>
          <a:endParaRPr lang="en-IL" sz="2200" kern="1200" dirty="0"/>
        </a:p>
      </dsp:txBody>
      <dsp:txXfrm>
        <a:off x="34744" y="3171115"/>
        <a:ext cx="3181712" cy="642241"/>
      </dsp:txXfrm>
    </dsp:sp>
    <dsp:sp modelId="{0D4746CC-CE65-439B-B118-E23DF2D2F097}">
      <dsp:nvSpPr>
        <dsp:cNvPr id="0" name=""/>
        <dsp:cNvSpPr/>
      </dsp:nvSpPr>
      <dsp:spPr>
        <a:xfrm>
          <a:off x="3251199" y="3919273"/>
          <a:ext cx="4876800" cy="711729"/>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Using augmentation with probability 0.5, flips and 90-degree rotations on patches</a:t>
          </a:r>
          <a:endParaRPr lang="en-IL" sz="1600" kern="1200" dirty="0"/>
        </a:p>
      </dsp:txBody>
      <dsp:txXfrm>
        <a:off x="3251199" y="4008239"/>
        <a:ext cx="4609902" cy="533797"/>
      </dsp:txXfrm>
    </dsp:sp>
    <dsp:sp modelId="{694E94A8-81D5-466E-B2DB-2BC928D631E1}">
      <dsp:nvSpPr>
        <dsp:cNvPr id="0" name=""/>
        <dsp:cNvSpPr/>
      </dsp:nvSpPr>
      <dsp:spPr>
        <a:xfrm>
          <a:off x="0" y="3919273"/>
          <a:ext cx="3251200" cy="71172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Augmentations</a:t>
          </a:r>
          <a:endParaRPr lang="en-IL" sz="2200" kern="1200" dirty="0"/>
        </a:p>
      </dsp:txBody>
      <dsp:txXfrm>
        <a:off x="34744" y="3954017"/>
        <a:ext cx="3181712" cy="642241"/>
      </dsp:txXfrm>
    </dsp:sp>
    <dsp:sp modelId="{227FABA7-ED08-4586-80DD-ED60EED793A9}">
      <dsp:nvSpPr>
        <dsp:cNvPr id="0" name=""/>
        <dsp:cNvSpPr/>
      </dsp:nvSpPr>
      <dsp:spPr>
        <a:xfrm>
          <a:off x="3251199" y="4702175"/>
          <a:ext cx="4876800" cy="711729"/>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Creating batches of patches with full randomization between brains, slices and center pixels.</a:t>
          </a:r>
          <a:endParaRPr lang="en-IL" sz="1600" kern="1200" dirty="0"/>
        </a:p>
      </dsp:txBody>
      <dsp:txXfrm>
        <a:off x="3251199" y="4791141"/>
        <a:ext cx="4609902" cy="533797"/>
      </dsp:txXfrm>
    </dsp:sp>
    <dsp:sp modelId="{1A0C80FA-45CC-49E6-95CC-1EEC8F5A0955}">
      <dsp:nvSpPr>
        <dsp:cNvPr id="0" name=""/>
        <dsp:cNvSpPr/>
      </dsp:nvSpPr>
      <dsp:spPr>
        <a:xfrm>
          <a:off x="0" y="4702175"/>
          <a:ext cx="3251200" cy="71172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dirty="0"/>
            <a:t>Randomization</a:t>
          </a:r>
          <a:endParaRPr lang="en-IL" sz="2200" kern="1200" dirty="0"/>
        </a:p>
      </dsp:txBody>
      <dsp:txXfrm>
        <a:off x="34744" y="4736919"/>
        <a:ext cx="3181712" cy="642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0A4D2-6937-433D-8406-CECE852AA68C}">
      <dsp:nvSpPr>
        <dsp:cNvPr id="0" name=""/>
        <dsp:cNvSpPr/>
      </dsp:nvSpPr>
      <dsp:spPr>
        <a:xfrm>
          <a:off x="7402" y="2054193"/>
          <a:ext cx="1705387" cy="140658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2 phase </a:t>
          </a:r>
          <a:endParaRPr lang="en-IL" sz="1200" kern="1200" dirty="0"/>
        </a:p>
        <a:p>
          <a:pPr marL="114300" lvl="1" indent="-114300" algn="l" defTabSz="533400">
            <a:lnSpc>
              <a:spcPct val="90000"/>
            </a:lnSpc>
            <a:spcBef>
              <a:spcPct val="0"/>
            </a:spcBef>
            <a:spcAft>
              <a:spcPct val="15000"/>
            </a:spcAft>
            <a:buChar char="•"/>
          </a:pPr>
          <a:r>
            <a:rPr lang="en-US" sz="1200" kern="1200" dirty="0"/>
            <a:t>End to end</a:t>
          </a:r>
          <a:endParaRPr lang="en-IL" sz="1200" kern="1200" dirty="0"/>
        </a:p>
      </dsp:txBody>
      <dsp:txXfrm>
        <a:off x="39771" y="2086562"/>
        <a:ext cx="1640649" cy="1040438"/>
      </dsp:txXfrm>
    </dsp:sp>
    <dsp:sp modelId="{8A27D3A7-C4B3-43C0-8906-22E76FDAC12E}">
      <dsp:nvSpPr>
        <dsp:cNvPr id="0" name=""/>
        <dsp:cNvSpPr/>
      </dsp:nvSpPr>
      <dsp:spPr>
        <a:xfrm>
          <a:off x="967855" y="2396633"/>
          <a:ext cx="1869741" cy="1869741"/>
        </a:xfrm>
        <a:prstGeom prst="leftCircularArrow">
          <a:avLst>
            <a:gd name="adj1" fmla="val 3096"/>
            <a:gd name="adj2" fmla="val 380483"/>
            <a:gd name="adj3" fmla="val 2155993"/>
            <a:gd name="adj4" fmla="val 9024489"/>
            <a:gd name="adj5" fmla="val 361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D2C874-B2E4-429C-A7CB-351556FD0387}">
      <dsp:nvSpPr>
        <dsp:cNvPr id="0" name=""/>
        <dsp:cNvSpPr/>
      </dsp:nvSpPr>
      <dsp:spPr>
        <a:xfrm>
          <a:off x="386377" y="3159369"/>
          <a:ext cx="1515899" cy="60282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Training procedure</a:t>
          </a:r>
          <a:endParaRPr lang="en-IL" sz="2000" kern="1200" dirty="0"/>
        </a:p>
      </dsp:txBody>
      <dsp:txXfrm>
        <a:off x="404033" y="3177025"/>
        <a:ext cx="1480587" cy="567511"/>
      </dsp:txXfrm>
    </dsp:sp>
    <dsp:sp modelId="{C80EF1B6-AFC0-4315-B999-4EC553E55AB1}">
      <dsp:nvSpPr>
        <dsp:cNvPr id="0" name=""/>
        <dsp:cNvSpPr/>
      </dsp:nvSpPr>
      <dsp:spPr>
        <a:xfrm>
          <a:off x="2177932" y="2054193"/>
          <a:ext cx="1705387" cy="140658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SGD Momentum</a:t>
          </a:r>
          <a:endParaRPr lang="en-IL" sz="1200" kern="1200" dirty="0"/>
        </a:p>
        <a:p>
          <a:pPr marL="114300" lvl="1" indent="-114300" algn="l" defTabSz="533400">
            <a:lnSpc>
              <a:spcPct val="90000"/>
            </a:lnSpc>
            <a:spcBef>
              <a:spcPct val="0"/>
            </a:spcBef>
            <a:spcAft>
              <a:spcPct val="15000"/>
            </a:spcAft>
            <a:buChar char="•"/>
          </a:pPr>
          <a:r>
            <a:rPr lang="en-US" sz="1200" kern="1200" dirty="0"/>
            <a:t>Adam</a:t>
          </a:r>
          <a:endParaRPr lang="en-IL" sz="1200" kern="1200" dirty="0"/>
        </a:p>
      </dsp:txBody>
      <dsp:txXfrm>
        <a:off x="2210301" y="2387973"/>
        <a:ext cx="1640649" cy="1040438"/>
      </dsp:txXfrm>
    </dsp:sp>
    <dsp:sp modelId="{9B314369-643C-44A8-8B8D-8F9F38E8C8F7}">
      <dsp:nvSpPr>
        <dsp:cNvPr id="0" name=""/>
        <dsp:cNvSpPr/>
      </dsp:nvSpPr>
      <dsp:spPr>
        <a:xfrm>
          <a:off x="3124174" y="1193447"/>
          <a:ext cx="2087652" cy="2087652"/>
        </a:xfrm>
        <a:prstGeom prst="circularArrow">
          <a:avLst>
            <a:gd name="adj1" fmla="val 2773"/>
            <a:gd name="adj2" fmla="val 338193"/>
            <a:gd name="adj3" fmla="val 19486296"/>
            <a:gd name="adj4" fmla="val 12575511"/>
            <a:gd name="adj5" fmla="val 32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335856D-1703-47CD-9502-1BD2BB281449}">
      <dsp:nvSpPr>
        <dsp:cNvPr id="0" name=""/>
        <dsp:cNvSpPr/>
      </dsp:nvSpPr>
      <dsp:spPr>
        <a:xfrm>
          <a:off x="2556907" y="1752781"/>
          <a:ext cx="1515899" cy="60282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Optimizers</a:t>
          </a:r>
          <a:endParaRPr lang="en-IL" sz="2000" kern="1200" dirty="0"/>
        </a:p>
      </dsp:txBody>
      <dsp:txXfrm>
        <a:off x="2574563" y="1770437"/>
        <a:ext cx="1480587" cy="567511"/>
      </dsp:txXfrm>
    </dsp:sp>
    <dsp:sp modelId="{BC9C0C76-AAED-4B54-8D5C-D7650487AEE5}">
      <dsp:nvSpPr>
        <dsp:cNvPr id="0" name=""/>
        <dsp:cNvSpPr/>
      </dsp:nvSpPr>
      <dsp:spPr>
        <a:xfrm>
          <a:off x="4348462" y="2054193"/>
          <a:ext cx="1705387" cy="140658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Cyclic LR</a:t>
          </a:r>
          <a:endParaRPr lang="en-IL" sz="1200" kern="1200" dirty="0"/>
        </a:p>
        <a:p>
          <a:pPr marL="228600" lvl="2" indent="-114300" algn="l" defTabSz="533400">
            <a:lnSpc>
              <a:spcPct val="90000"/>
            </a:lnSpc>
            <a:spcBef>
              <a:spcPct val="0"/>
            </a:spcBef>
            <a:spcAft>
              <a:spcPct val="15000"/>
            </a:spcAft>
            <a:buChar char="•"/>
          </a:pPr>
          <a:r>
            <a:rPr lang="en-US" sz="1200" kern="1200" dirty="0"/>
            <a:t>Exponential Decay</a:t>
          </a:r>
          <a:endParaRPr lang="en-IL" sz="1200" kern="1200" dirty="0"/>
        </a:p>
        <a:p>
          <a:pPr marL="228600" lvl="2" indent="-114300" algn="l" defTabSz="533400">
            <a:lnSpc>
              <a:spcPct val="90000"/>
            </a:lnSpc>
            <a:spcBef>
              <a:spcPct val="0"/>
            </a:spcBef>
            <a:spcAft>
              <a:spcPct val="15000"/>
            </a:spcAft>
            <a:buChar char="•"/>
          </a:pPr>
          <a:r>
            <a:rPr lang="en-US" sz="1200" kern="1200" dirty="0"/>
            <a:t>Cosine</a:t>
          </a:r>
          <a:endParaRPr lang="en-IL" sz="1200" kern="1200" dirty="0"/>
        </a:p>
        <a:p>
          <a:pPr marL="228600" lvl="2" indent="-114300" algn="l" defTabSz="533400">
            <a:lnSpc>
              <a:spcPct val="90000"/>
            </a:lnSpc>
            <a:spcBef>
              <a:spcPct val="0"/>
            </a:spcBef>
            <a:spcAft>
              <a:spcPct val="15000"/>
            </a:spcAft>
            <a:buChar char="•"/>
          </a:pPr>
          <a:r>
            <a:rPr lang="en-US" sz="1200" kern="1200" dirty="0"/>
            <a:t> Triangular</a:t>
          </a:r>
          <a:endParaRPr lang="en-IL" sz="1200" kern="1200" dirty="0"/>
        </a:p>
        <a:p>
          <a:pPr marL="114300" lvl="1" indent="-114300" algn="l" defTabSz="533400">
            <a:lnSpc>
              <a:spcPct val="90000"/>
            </a:lnSpc>
            <a:spcBef>
              <a:spcPct val="0"/>
            </a:spcBef>
            <a:spcAft>
              <a:spcPct val="15000"/>
            </a:spcAft>
            <a:buChar char="•"/>
          </a:pPr>
          <a:r>
            <a:rPr lang="en-US" sz="1200" kern="1200" dirty="0"/>
            <a:t>Schedule decay</a:t>
          </a:r>
          <a:endParaRPr lang="en-IL" sz="1200" kern="1200" dirty="0"/>
        </a:p>
      </dsp:txBody>
      <dsp:txXfrm>
        <a:off x="4380831" y="2086562"/>
        <a:ext cx="1640649" cy="1040438"/>
      </dsp:txXfrm>
    </dsp:sp>
    <dsp:sp modelId="{B22995A1-5B70-4167-8921-7B81026546B0}">
      <dsp:nvSpPr>
        <dsp:cNvPr id="0" name=""/>
        <dsp:cNvSpPr/>
      </dsp:nvSpPr>
      <dsp:spPr>
        <a:xfrm>
          <a:off x="5308915" y="2396633"/>
          <a:ext cx="1869741" cy="1869741"/>
        </a:xfrm>
        <a:prstGeom prst="leftCircularArrow">
          <a:avLst>
            <a:gd name="adj1" fmla="val 3096"/>
            <a:gd name="adj2" fmla="val 380483"/>
            <a:gd name="adj3" fmla="val 2155993"/>
            <a:gd name="adj4" fmla="val 9024489"/>
            <a:gd name="adj5" fmla="val 361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270D3E-55BF-4A6D-B278-B4641DD6879B}">
      <dsp:nvSpPr>
        <dsp:cNvPr id="0" name=""/>
        <dsp:cNvSpPr/>
      </dsp:nvSpPr>
      <dsp:spPr>
        <a:xfrm>
          <a:off x="4727437" y="3159369"/>
          <a:ext cx="1515899" cy="60282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Learning Rate</a:t>
          </a:r>
          <a:endParaRPr lang="en-IL" sz="2000" kern="1200" dirty="0"/>
        </a:p>
      </dsp:txBody>
      <dsp:txXfrm>
        <a:off x="4745093" y="3177025"/>
        <a:ext cx="1480587" cy="567511"/>
      </dsp:txXfrm>
    </dsp:sp>
    <dsp:sp modelId="{F1D62022-0ADE-421A-BB40-EB567833C02A}">
      <dsp:nvSpPr>
        <dsp:cNvPr id="0" name=""/>
        <dsp:cNvSpPr/>
      </dsp:nvSpPr>
      <dsp:spPr>
        <a:xfrm>
          <a:off x="6518992" y="2054193"/>
          <a:ext cx="1705387" cy="140658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Weighted Categorical cross entropy</a:t>
          </a:r>
          <a:endParaRPr lang="en-IL" sz="1200" kern="1200" dirty="0"/>
        </a:p>
        <a:p>
          <a:pPr marL="114300" lvl="1" indent="-114300" algn="l" defTabSz="533400">
            <a:lnSpc>
              <a:spcPct val="90000"/>
            </a:lnSpc>
            <a:spcBef>
              <a:spcPct val="0"/>
            </a:spcBef>
            <a:spcAft>
              <a:spcPct val="15000"/>
            </a:spcAft>
            <a:buChar char="•"/>
          </a:pPr>
          <a:r>
            <a:rPr lang="en-US" sz="1200" kern="1200" dirty="0"/>
            <a:t>Weighted DICE loss</a:t>
          </a:r>
          <a:endParaRPr lang="en-IL" sz="1200" kern="1200" dirty="0"/>
        </a:p>
        <a:p>
          <a:pPr marL="114300" lvl="1" indent="-114300" algn="l" defTabSz="533400">
            <a:lnSpc>
              <a:spcPct val="90000"/>
            </a:lnSpc>
            <a:spcBef>
              <a:spcPct val="0"/>
            </a:spcBef>
            <a:spcAft>
              <a:spcPct val="15000"/>
            </a:spcAft>
            <a:buChar char="•"/>
          </a:pPr>
          <a:r>
            <a:rPr lang="en-US" sz="1200" kern="1200" dirty="0"/>
            <a:t>Jaccard loss + Categorical cross entropy</a:t>
          </a:r>
          <a:endParaRPr lang="en-IL" sz="1200" kern="1200" dirty="0"/>
        </a:p>
      </dsp:txBody>
      <dsp:txXfrm>
        <a:off x="6551361" y="2387973"/>
        <a:ext cx="1640649" cy="1040438"/>
      </dsp:txXfrm>
    </dsp:sp>
    <dsp:sp modelId="{07FEA604-CF8E-4EED-81BE-B7DE845B7146}">
      <dsp:nvSpPr>
        <dsp:cNvPr id="0" name=""/>
        <dsp:cNvSpPr/>
      </dsp:nvSpPr>
      <dsp:spPr>
        <a:xfrm>
          <a:off x="7465234" y="1193447"/>
          <a:ext cx="2087652" cy="2087652"/>
        </a:xfrm>
        <a:prstGeom prst="circularArrow">
          <a:avLst>
            <a:gd name="adj1" fmla="val 2773"/>
            <a:gd name="adj2" fmla="val 338193"/>
            <a:gd name="adj3" fmla="val 19486296"/>
            <a:gd name="adj4" fmla="val 12575511"/>
            <a:gd name="adj5" fmla="val 323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1A0D75-8713-43F4-A730-276298DAD090}">
      <dsp:nvSpPr>
        <dsp:cNvPr id="0" name=""/>
        <dsp:cNvSpPr/>
      </dsp:nvSpPr>
      <dsp:spPr>
        <a:xfrm>
          <a:off x="6897967" y="1752781"/>
          <a:ext cx="1515899" cy="60282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Loss function</a:t>
          </a:r>
          <a:endParaRPr lang="en-IL" sz="2000" kern="1200" dirty="0"/>
        </a:p>
      </dsp:txBody>
      <dsp:txXfrm>
        <a:off x="6915623" y="1770437"/>
        <a:ext cx="1480587" cy="567511"/>
      </dsp:txXfrm>
    </dsp:sp>
    <dsp:sp modelId="{DBF2AF7E-0904-48C1-A083-CE36C67B8CB5}">
      <dsp:nvSpPr>
        <dsp:cNvPr id="0" name=""/>
        <dsp:cNvSpPr/>
      </dsp:nvSpPr>
      <dsp:spPr>
        <a:xfrm>
          <a:off x="8689523" y="2054193"/>
          <a:ext cx="1705387" cy="140658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DICE score per class</a:t>
          </a:r>
          <a:endParaRPr lang="en-IL" sz="1200" kern="1200" dirty="0"/>
        </a:p>
        <a:p>
          <a:pPr marL="114300" lvl="1" indent="-114300" algn="l" defTabSz="533400">
            <a:lnSpc>
              <a:spcPct val="90000"/>
            </a:lnSpc>
            <a:spcBef>
              <a:spcPct val="0"/>
            </a:spcBef>
            <a:spcAft>
              <a:spcPct val="15000"/>
            </a:spcAft>
            <a:buChar char="•"/>
          </a:pPr>
          <a:r>
            <a:rPr lang="en-US" sz="1200" kern="1200" dirty="0"/>
            <a:t>Average DICE</a:t>
          </a:r>
          <a:endParaRPr lang="en-IL" sz="1200" kern="1200" dirty="0"/>
        </a:p>
        <a:p>
          <a:pPr marL="114300" lvl="1" indent="-114300" algn="l" defTabSz="533400">
            <a:lnSpc>
              <a:spcPct val="90000"/>
            </a:lnSpc>
            <a:spcBef>
              <a:spcPct val="0"/>
            </a:spcBef>
            <a:spcAft>
              <a:spcPct val="15000"/>
            </a:spcAft>
            <a:buChar char="•"/>
          </a:pPr>
          <a:r>
            <a:rPr lang="en-US" sz="1200" kern="1200" dirty="0"/>
            <a:t>Categorical Accuracy</a:t>
          </a:r>
          <a:endParaRPr lang="en-IL" sz="1200" kern="1200" dirty="0"/>
        </a:p>
        <a:p>
          <a:pPr marL="114300" lvl="1" indent="-114300" algn="l" defTabSz="533400">
            <a:lnSpc>
              <a:spcPct val="90000"/>
            </a:lnSpc>
            <a:spcBef>
              <a:spcPct val="0"/>
            </a:spcBef>
            <a:spcAft>
              <a:spcPct val="15000"/>
            </a:spcAft>
            <a:buChar char="•"/>
          </a:pPr>
          <a:endParaRPr lang="en-IL" sz="1200" kern="1200" dirty="0"/>
        </a:p>
      </dsp:txBody>
      <dsp:txXfrm>
        <a:off x="8721892" y="2086562"/>
        <a:ext cx="1640649" cy="1040438"/>
      </dsp:txXfrm>
    </dsp:sp>
    <dsp:sp modelId="{FA9961E7-81AA-4DF6-B99A-A5FD19D9FD9A}">
      <dsp:nvSpPr>
        <dsp:cNvPr id="0" name=""/>
        <dsp:cNvSpPr/>
      </dsp:nvSpPr>
      <dsp:spPr>
        <a:xfrm>
          <a:off x="9068498" y="3159369"/>
          <a:ext cx="1515899" cy="60282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Metrics</a:t>
          </a:r>
          <a:endParaRPr lang="en-IL" sz="2000" kern="1200" dirty="0"/>
        </a:p>
      </dsp:txBody>
      <dsp:txXfrm>
        <a:off x="9086154" y="3177025"/>
        <a:ext cx="1480587" cy="56751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r" rtl="1">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FE540D-55D0-469B-A113-6C6D0085B601}" type="datetimeFigureOut">
              <a:rPr lang="he-IL" smtClean="0"/>
              <a:t>א'/אדר/תש"פ</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48A1F60-4EF5-4B55-ABE6-A507885ACFE1}" type="slidenum">
              <a:rPr lang="he-IL" smtClean="0"/>
              <a:t>‹#›</a:t>
            </a:fld>
            <a:endParaRPr lang="he-IL"/>
          </a:p>
        </p:txBody>
      </p:sp>
    </p:spTree>
    <p:extLst>
      <p:ext uri="{BB962C8B-B14F-4D97-AF65-F5344CB8AC3E}">
        <p14:creationId xmlns:p14="http://schemas.microsoft.com/office/powerpoint/2010/main" val="219099016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אחריות ראם</a:t>
            </a:r>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2</a:t>
            </a:fld>
            <a:endParaRPr lang="he-IL"/>
          </a:p>
        </p:txBody>
      </p:sp>
    </p:spTree>
    <p:extLst>
      <p:ext uri="{BB962C8B-B14F-4D97-AF65-F5344CB8AC3E}">
        <p14:creationId xmlns:p14="http://schemas.microsoft.com/office/powerpoint/2010/main" val="3853339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11</a:t>
            </a:fld>
            <a:endParaRPr lang="he-IL"/>
          </a:p>
        </p:txBody>
      </p:sp>
    </p:spTree>
    <p:extLst>
      <p:ext uri="{BB962C8B-B14F-4D97-AF65-F5344CB8AC3E}">
        <p14:creationId xmlns:p14="http://schemas.microsoft.com/office/powerpoint/2010/main" val="175242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12</a:t>
            </a:fld>
            <a:endParaRPr lang="he-IL"/>
          </a:p>
        </p:txBody>
      </p:sp>
    </p:spTree>
    <p:extLst>
      <p:ext uri="{BB962C8B-B14F-4D97-AF65-F5344CB8AC3E}">
        <p14:creationId xmlns:p14="http://schemas.microsoft.com/office/powerpoint/2010/main" val="3396013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he-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13</a:t>
            </a:fld>
            <a:endParaRPr lang="he-IL"/>
          </a:p>
        </p:txBody>
      </p:sp>
    </p:spTree>
    <p:extLst>
      <p:ext uri="{BB962C8B-B14F-4D97-AF65-F5344CB8AC3E}">
        <p14:creationId xmlns:p14="http://schemas.microsoft.com/office/powerpoint/2010/main" val="4077949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19</a:t>
            </a:fld>
            <a:endParaRPr lang="he-IL"/>
          </a:p>
        </p:txBody>
      </p:sp>
    </p:spTree>
    <p:extLst>
      <p:ext uri="{BB962C8B-B14F-4D97-AF65-F5344CB8AC3E}">
        <p14:creationId xmlns:p14="http://schemas.microsoft.com/office/powerpoint/2010/main" val="3108902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20</a:t>
            </a:fld>
            <a:endParaRPr lang="he-IL"/>
          </a:p>
        </p:txBody>
      </p:sp>
    </p:spTree>
    <p:extLst>
      <p:ext uri="{BB962C8B-B14F-4D97-AF65-F5344CB8AC3E}">
        <p14:creationId xmlns:p14="http://schemas.microsoft.com/office/powerpoint/2010/main" val="290141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21</a:t>
            </a:fld>
            <a:endParaRPr lang="he-IL"/>
          </a:p>
        </p:txBody>
      </p:sp>
    </p:spTree>
    <p:extLst>
      <p:ext uri="{BB962C8B-B14F-4D97-AF65-F5344CB8AC3E}">
        <p14:creationId xmlns:p14="http://schemas.microsoft.com/office/powerpoint/2010/main" val="204638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Brain tumors are categorized into primary and secondary tumor types. Primary brain tumors originate from brain cells, whereas secondary tumors metastasize into the brain from other organs. The most common type of primary brain tumors are gliomas, which arise from brain glial cells. Gliomas can be of low-grade (LGG) and high-grade (HGG) subtypes. High grade gliomas are an aggressive type of malignant brain tumor that grow rapidly, usually require surgery and radiotherapy and have poor survival prognosis. </a:t>
            </a:r>
            <a:endParaRPr lang="he-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3</a:t>
            </a:fld>
            <a:endParaRPr lang="he-IL"/>
          </a:p>
        </p:txBody>
      </p:sp>
    </p:spTree>
    <p:extLst>
      <p:ext uri="{BB962C8B-B14F-4D97-AF65-F5344CB8AC3E}">
        <p14:creationId xmlns:p14="http://schemas.microsoft.com/office/powerpoint/2010/main" val="144763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Magnetic Resonance Imaging (MRI) is a key diagnostic tool for brain tumor analysis, monitoring and surgery planning. Usually, several complimentary 3D MRI modalities are acquired - such as T1, T1 with contrast agent (T1c), T2 and Fluid Attenuation Inversion Recover (FLAIR) - to emphasize different tissue properties and areas of tumor spread. For example the contrast agent, usually gadolinium, emphasizes hyperactive tumor subregions in T1c MRI modality.</a:t>
            </a:r>
            <a:endParaRPr lang="en-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4</a:t>
            </a:fld>
            <a:endParaRPr lang="he-IL"/>
          </a:p>
        </p:txBody>
      </p:sp>
    </p:spTree>
    <p:extLst>
      <p:ext uri="{BB962C8B-B14F-4D97-AF65-F5344CB8AC3E}">
        <p14:creationId xmlns:p14="http://schemas.microsoft.com/office/powerpoint/2010/main" val="987018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Automated segmentation of 3D brain tumors can save physicians time and provide an accurate reproducible solution for further tumor analysis and monitoring</a:t>
            </a:r>
            <a:endParaRPr lang="en-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5</a:t>
            </a:fld>
            <a:endParaRPr lang="he-IL"/>
          </a:p>
        </p:txBody>
      </p:sp>
    </p:spTree>
    <p:extLst>
      <p:ext uri="{BB962C8B-B14F-4D97-AF65-F5344CB8AC3E}">
        <p14:creationId xmlns:p14="http://schemas.microsoft.com/office/powerpoint/2010/main" val="2902798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6</a:t>
            </a:fld>
            <a:endParaRPr lang="he-IL"/>
          </a:p>
        </p:txBody>
      </p:sp>
    </p:spTree>
    <p:extLst>
      <p:ext uri="{BB962C8B-B14F-4D97-AF65-F5344CB8AC3E}">
        <p14:creationId xmlns:p14="http://schemas.microsoft.com/office/powerpoint/2010/main" val="401821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2CA3AB2B-189A-4C92-A457-C6A3833631A7}" type="slidenum">
              <a:rPr lang="en-US" smtClean="0"/>
              <a:pPr/>
              <a:t>7</a:t>
            </a:fld>
            <a:endParaRPr lang="en-US"/>
          </a:p>
        </p:txBody>
      </p:sp>
    </p:spTree>
    <p:extLst>
      <p:ext uri="{BB962C8B-B14F-4D97-AF65-F5344CB8AC3E}">
        <p14:creationId xmlns:p14="http://schemas.microsoft.com/office/powerpoint/2010/main" val="4087879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8</a:t>
            </a:fld>
            <a:endParaRPr lang="he-IL"/>
          </a:p>
        </p:txBody>
      </p:sp>
    </p:spTree>
    <p:extLst>
      <p:ext uri="{BB962C8B-B14F-4D97-AF65-F5344CB8AC3E}">
        <p14:creationId xmlns:p14="http://schemas.microsoft.com/office/powerpoint/2010/main" val="425295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Each image is comprised of 4 co-registered NIFTI images of </a:t>
            </a:r>
            <a:endParaRPr lang="en-IL" dirty="0"/>
          </a:p>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Each pixel in the mask receives one of </a:t>
            </a:r>
            <a:endParaRPr lang="en-IL" dirty="0"/>
          </a:p>
          <a:p>
            <a:pPr algn="l"/>
            <a:endParaRPr lang="he-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9</a:t>
            </a:fld>
            <a:endParaRPr lang="he-IL"/>
          </a:p>
        </p:txBody>
      </p:sp>
    </p:spTree>
    <p:extLst>
      <p:ext uri="{BB962C8B-B14F-4D97-AF65-F5344CB8AC3E}">
        <p14:creationId xmlns:p14="http://schemas.microsoft.com/office/powerpoint/2010/main" val="1538522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48A1F60-4EF5-4B55-ABE6-A507885ACFE1}" type="slidenum">
              <a:rPr lang="he-IL" smtClean="0"/>
              <a:t>10</a:t>
            </a:fld>
            <a:endParaRPr lang="he-IL"/>
          </a:p>
        </p:txBody>
      </p:sp>
    </p:spTree>
    <p:extLst>
      <p:ext uri="{BB962C8B-B14F-4D97-AF65-F5344CB8AC3E}">
        <p14:creationId xmlns:p14="http://schemas.microsoft.com/office/powerpoint/2010/main" val="4188789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1BEF5AA-D96C-42E7-9B60-4BBEB5400964}" type="datetimeFigureOut">
              <a:rPr lang="he-IL" smtClean="0"/>
              <a:t>א'/אדר/תש"פ</a:t>
            </a:fld>
            <a:endParaRPr lang="he-IL"/>
          </a:p>
        </p:txBody>
      </p:sp>
      <p:sp>
        <p:nvSpPr>
          <p:cNvPr id="5" name="Footer Placeholder 4"/>
          <p:cNvSpPr>
            <a:spLocks noGrp="1"/>
          </p:cNvSpPr>
          <p:nvPr>
            <p:ph type="ftr" sz="quarter" idx="11"/>
          </p:nvPr>
        </p:nvSpPr>
        <p:spPr>
          <a:xfrm>
            <a:off x="1876424" y="5410201"/>
            <a:ext cx="5124886" cy="365125"/>
          </a:xfrm>
        </p:spPr>
        <p:txBody>
          <a:bodyPr/>
          <a:lstStyle/>
          <a:p>
            <a:endParaRPr lang="he-IL"/>
          </a:p>
        </p:txBody>
      </p:sp>
      <p:sp>
        <p:nvSpPr>
          <p:cNvPr id="6" name="Slide Number Placeholder 5"/>
          <p:cNvSpPr>
            <a:spLocks noGrp="1"/>
          </p:cNvSpPr>
          <p:nvPr>
            <p:ph type="sldNum" sz="quarter" idx="12"/>
          </p:nvPr>
        </p:nvSpPr>
        <p:spPr>
          <a:xfrm>
            <a:off x="9896911" y="5410199"/>
            <a:ext cx="771089" cy="365125"/>
          </a:xfrm>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358640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he-IL"/>
              <a:t>לחץ על הסמל כדי להוסיף תמונה</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375833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1751725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18B7C1D-0E5D-4161-BC62-C4DDE574362C}" type="slidenum">
              <a:rPr lang="he-IL" smtClean="0"/>
              <a:t>‹#›</a:t>
            </a:fld>
            <a:endParaRPr lang="he-IL"/>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2657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4092661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13824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3710047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1823251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21645276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ight gray shading">
    <p:bg>
      <p:bgPr>
        <a:solidFill>
          <a:schemeClr val="bg1"/>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784570" y="764704"/>
            <a:ext cx="9797832" cy="288032"/>
          </a:xfrm>
        </p:spPr>
        <p:txBody>
          <a:bodyPr anchor="ctr">
            <a:noAutofit/>
          </a:bodyPr>
          <a:lstStyle>
            <a:lvl1pPr marL="0" indent="0" algn="r">
              <a:buNone/>
              <a:defRPr sz="2000" cap="small" baseline="0">
                <a:solidFill>
                  <a:schemeClr val="accent1">
                    <a:lumMod val="75000"/>
                  </a:schemeClr>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1784570" y="147094"/>
            <a:ext cx="9797832" cy="617612"/>
          </a:xfrm>
          <a:prstGeom prst="rect">
            <a:avLst/>
          </a:prstGeom>
        </p:spPr>
        <p:txBody>
          <a:bodyPr vert="horz" lIns="91440" tIns="45720" rIns="91440" bIns="45720" rtlCol="0" anchor="ctr">
            <a:noAutofit/>
          </a:bodyPr>
          <a:lstStyle>
            <a:lvl1pPr>
              <a:defRPr sz="4000">
                <a:solidFill>
                  <a:schemeClr val="accent1">
                    <a:lumMod val="75000"/>
                  </a:schemeClr>
                </a:solidFill>
              </a:defRPr>
            </a:lvl1pPr>
          </a:lstStyle>
          <a:p>
            <a:r>
              <a:rPr lang="fr-FR" dirty="0"/>
              <a:t>Modifiez le style du titre</a:t>
            </a:r>
            <a:endParaRPr lang="en-US" dirty="0"/>
          </a:p>
        </p:txBody>
      </p:sp>
    </p:spTree>
    <p:extLst>
      <p:ext uri="{BB962C8B-B14F-4D97-AF65-F5344CB8AC3E}">
        <p14:creationId xmlns:p14="http://schemas.microsoft.com/office/powerpoint/2010/main" val="2173261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2945437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101335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1543810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41410" y="3073397"/>
            <a:ext cx="4878391"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3073397"/>
            <a:ext cx="4875210"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1487548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2111154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3917164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3499934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1BEF5AA-D96C-42E7-9B60-4BBEB5400964}" type="datetimeFigureOut">
              <a:rPr lang="he-IL" smtClean="0"/>
              <a:t>א'/אדר/תש"פ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18B7C1D-0E5D-4161-BC62-C4DDE574362C}" type="slidenum">
              <a:rPr lang="he-IL" smtClean="0"/>
              <a:t>‹#›</a:t>
            </a:fld>
            <a:endParaRPr lang="he-IL"/>
          </a:p>
        </p:txBody>
      </p:sp>
    </p:spTree>
    <p:extLst>
      <p:ext uri="{BB962C8B-B14F-4D97-AF65-F5344CB8AC3E}">
        <p14:creationId xmlns:p14="http://schemas.microsoft.com/office/powerpoint/2010/main" val="9609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BEF5AA-D96C-42E7-9B60-4BBEB5400964}" type="datetimeFigureOut">
              <a:rPr lang="he-IL" smtClean="0"/>
              <a:t>א'/אדר/תש"פ</a:t>
            </a:fld>
            <a:endParaRPr lang="he-IL"/>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18B7C1D-0E5D-4161-BC62-C4DDE574362C}" type="slidenum">
              <a:rPr lang="he-IL" smtClean="0"/>
              <a:t>‹#›</a:t>
            </a:fld>
            <a:endParaRPr lang="he-IL"/>
          </a:p>
        </p:txBody>
      </p:sp>
    </p:spTree>
    <p:extLst>
      <p:ext uri="{BB962C8B-B14F-4D97-AF65-F5344CB8AC3E}">
        <p14:creationId xmlns:p14="http://schemas.microsoft.com/office/powerpoint/2010/main" val="119682055"/>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jpeg"/><Relationship Id="rId7" Type="http://schemas.openxmlformats.org/officeDocument/2006/relationships/diagramQuickStyle" Target="../diagrams/quickStyle3.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4.xml"/><Relationship Id="rId11" Type="http://schemas.openxmlformats.org/officeDocument/2006/relationships/image" Target="../media/image22.png"/><Relationship Id="rId5" Type="http://schemas.openxmlformats.org/officeDocument/2006/relationships/diagramQuickStyle" Target="../diagrams/quickStyle4.xml"/><Relationship Id="rId10" Type="http://schemas.openxmlformats.org/officeDocument/2006/relationships/image" Target="../media/image21.png"/><Relationship Id="rId4" Type="http://schemas.openxmlformats.org/officeDocument/2006/relationships/diagramLayout" Target="../diagrams/layout4.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gif"/><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תמונה 4" descr="תמונה שמכילה חיה, אלמוג&#10;&#10;התיאור נוצר באופן אוטומטי">
            <a:extLst>
              <a:ext uri="{FF2B5EF4-FFF2-40B4-BE49-F238E27FC236}">
                <a16:creationId xmlns:a16="http://schemas.microsoft.com/office/drawing/2014/main" id="{190AC4F1-5CDF-4295-B7C6-19A3A0D2A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380" y="1959056"/>
            <a:ext cx="3828808" cy="2393005"/>
          </a:xfrm>
          <a:prstGeom prst="rect">
            <a:avLst/>
          </a:prstGeom>
          <a:ln>
            <a:noFill/>
          </a:ln>
          <a:effectLst>
            <a:softEdge rad="112500"/>
          </a:effectLst>
        </p:spPr>
      </p:pic>
      <p:sp>
        <p:nvSpPr>
          <p:cNvPr id="2" name="כותרת 1">
            <a:extLst>
              <a:ext uri="{FF2B5EF4-FFF2-40B4-BE49-F238E27FC236}">
                <a16:creationId xmlns:a16="http://schemas.microsoft.com/office/drawing/2014/main" id="{2EBB04FC-BBDD-4F9A-B830-B321DCBC95A6}"/>
              </a:ext>
            </a:extLst>
          </p:cNvPr>
          <p:cNvSpPr>
            <a:spLocks noGrp="1"/>
          </p:cNvSpPr>
          <p:nvPr>
            <p:ph type="ctrTitle"/>
          </p:nvPr>
        </p:nvSpPr>
        <p:spPr>
          <a:xfrm>
            <a:off x="2356210" y="264131"/>
            <a:ext cx="9664340" cy="1440844"/>
          </a:xfrm>
        </p:spPr>
        <p:txBody>
          <a:bodyPr>
            <a:normAutofit/>
          </a:bodyPr>
          <a:lstStyle/>
          <a:p>
            <a:r>
              <a:rPr lang="en-US" dirty="0"/>
              <a:t>Brain tumor segmentation with Deep Neural Networks</a:t>
            </a:r>
          </a:p>
        </p:txBody>
      </p:sp>
      <p:sp>
        <p:nvSpPr>
          <p:cNvPr id="3" name="כותרת משנה 2">
            <a:extLst>
              <a:ext uri="{FF2B5EF4-FFF2-40B4-BE49-F238E27FC236}">
                <a16:creationId xmlns:a16="http://schemas.microsoft.com/office/drawing/2014/main" id="{EE481EE0-D740-4689-A7D6-8FF05F6BFDAF}"/>
              </a:ext>
            </a:extLst>
          </p:cNvPr>
          <p:cNvSpPr>
            <a:spLocks noGrp="1"/>
          </p:cNvSpPr>
          <p:nvPr>
            <p:ph type="subTitle" idx="1"/>
          </p:nvPr>
        </p:nvSpPr>
        <p:spPr>
          <a:xfrm>
            <a:off x="2356210" y="4606142"/>
            <a:ext cx="9191625" cy="1987727"/>
          </a:xfrm>
        </p:spPr>
        <p:txBody>
          <a:bodyPr>
            <a:normAutofit fontScale="55000" lnSpcReduction="20000"/>
          </a:bodyPr>
          <a:lstStyle/>
          <a:p>
            <a:r>
              <a:rPr lang="en-US" b="1" dirty="0"/>
              <a:t>Medical Image Analysis  -  January 2017</a:t>
            </a:r>
          </a:p>
          <a:p>
            <a:pPr algn="l"/>
            <a:r>
              <a:rPr lang="en-US" b="1" dirty="0"/>
              <a:t>_______________________________________________________________________________________________________________________________</a:t>
            </a:r>
            <a:endParaRPr lang="en-IL" b="1" dirty="0"/>
          </a:p>
          <a:p>
            <a:r>
              <a:rPr lang="en-US" b="1" dirty="0"/>
              <a:t> Mohammad </a:t>
            </a:r>
            <a:r>
              <a:rPr lang="en-US" b="1" dirty="0" err="1"/>
              <a:t>Havaei</a:t>
            </a:r>
            <a:r>
              <a:rPr lang="en-US" b="1" dirty="0"/>
              <a:t>, Axel Davy, David </a:t>
            </a:r>
            <a:r>
              <a:rPr lang="en-US" b="1" dirty="0" err="1"/>
              <a:t>Warde</a:t>
            </a:r>
            <a:r>
              <a:rPr lang="en-US" b="1" dirty="0"/>
              <a:t>-Farley, Antoine </a:t>
            </a:r>
            <a:r>
              <a:rPr lang="en-US" b="1" dirty="0" err="1"/>
              <a:t>Biard</a:t>
            </a:r>
            <a:r>
              <a:rPr lang="en-US" b="1" dirty="0"/>
              <a:t> ,  Aaron Courville , </a:t>
            </a:r>
            <a:r>
              <a:rPr lang="en-US" b="1" dirty="0" err="1"/>
              <a:t>Yoshua</a:t>
            </a:r>
            <a:r>
              <a:rPr lang="en-US" b="1" dirty="0"/>
              <a:t> </a:t>
            </a:r>
            <a:r>
              <a:rPr lang="en-US" b="1" dirty="0" err="1"/>
              <a:t>Bengio</a:t>
            </a:r>
            <a:r>
              <a:rPr lang="en-US" b="1" dirty="0"/>
              <a:t> , Chris Pal , Pierre-Marc </a:t>
            </a:r>
            <a:r>
              <a:rPr lang="en-US" b="1" dirty="0" err="1"/>
              <a:t>Jodoina</a:t>
            </a:r>
            <a:r>
              <a:rPr lang="en-US" b="1" dirty="0"/>
              <a:t> , Hugo </a:t>
            </a:r>
            <a:r>
              <a:rPr lang="en-US" b="1" dirty="0" err="1"/>
              <a:t>Larochellea</a:t>
            </a:r>
            <a:r>
              <a:rPr lang="en-US" b="1" dirty="0"/>
              <a:t> </a:t>
            </a:r>
          </a:p>
          <a:p>
            <a:r>
              <a:rPr lang="he-IL" b="1" dirty="0"/>
              <a:t>__________________________________________________</a:t>
            </a:r>
            <a:r>
              <a:rPr lang="en-US" b="1" dirty="0"/>
              <a:t>________________________________________________________________________</a:t>
            </a:r>
            <a:endParaRPr lang="en-IL" b="1" dirty="0"/>
          </a:p>
          <a:p>
            <a:r>
              <a:rPr lang="en-US" b="1" dirty="0"/>
              <a:t> </a:t>
            </a:r>
            <a:r>
              <a:rPr lang="en-US" b="1" i="1" dirty="0" err="1"/>
              <a:t>UniversitédeSherbrooke,Sherbrooke,Qc,Canada</a:t>
            </a:r>
            <a:r>
              <a:rPr lang="en-US" b="1" i="1" dirty="0"/>
              <a:t>, École </a:t>
            </a:r>
            <a:r>
              <a:rPr lang="en-US" b="1" i="1" dirty="0" err="1"/>
              <a:t>Normale</a:t>
            </a:r>
            <a:r>
              <a:rPr lang="en-US" b="1" i="1" dirty="0"/>
              <a:t> supérieure, Paris, France, </a:t>
            </a:r>
            <a:r>
              <a:rPr lang="en-US" b="1" i="1" dirty="0" err="1"/>
              <a:t>Universitéde</a:t>
            </a:r>
            <a:r>
              <a:rPr lang="en-US" b="1" i="1" dirty="0"/>
              <a:t> Montréal, Montréal, Canada, École </a:t>
            </a:r>
            <a:r>
              <a:rPr lang="en-US" b="1" i="1" dirty="0" err="1"/>
              <a:t>polytechnique</a:t>
            </a:r>
            <a:r>
              <a:rPr lang="en-US" b="1" i="1" dirty="0"/>
              <a:t>, </a:t>
            </a:r>
            <a:r>
              <a:rPr lang="en-US" b="1" i="1" dirty="0" err="1"/>
              <a:t>Palaiseau</a:t>
            </a:r>
            <a:r>
              <a:rPr lang="en-US" b="1" i="1" dirty="0"/>
              <a:t>, France </a:t>
            </a:r>
            <a:r>
              <a:rPr lang="en-US" b="1" dirty="0"/>
              <a:t>e </a:t>
            </a:r>
            <a:r>
              <a:rPr lang="en-US" b="1" i="1" dirty="0"/>
              <a:t>École Polytechnique de Montréal, Canada </a:t>
            </a:r>
            <a:endParaRPr lang="he-IL" b="1" dirty="0"/>
          </a:p>
        </p:txBody>
      </p:sp>
      <p:sp>
        <p:nvSpPr>
          <p:cNvPr id="6" name="כותרת משנה 2">
            <a:extLst>
              <a:ext uri="{FF2B5EF4-FFF2-40B4-BE49-F238E27FC236}">
                <a16:creationId xmlns:a16="http://schemas.microsoft.com/office/drawing/2014/main" id="{30D1340B-765E-4057-9770-3E8995C8E876}"/>
              </a:ext>
            </a:extLst>
          </p:cNvPr>
          <p:cNvSpPr txBox="1">
            <a:spLocks/>
          </p:cNvSpPr>
          <p:nvPr/>
        </p:nvSpPr>
        <p:spPr>
          <a:xfrm>
            <a:off x="3507330" y="2323753"/>
            <a:ext cx="2992581" cy="1877118"/>
          </a:xfrm>
          <a:prstGeom prst="rect">
            <a:avLst/>
          </a:prstGeom>
        </p:spPr>
        <p:txBody>
          <a:bodyPr vert="horz" lIns="91440" tIns="45720" rIns="91440" bIns="45720" rtlCol="0" anchor="t">
            <a:normAutofit/>
          </a:bodyPr>
          <a:lstStyle>
            <a:lvl1pPr marL="0" indent="0" algn="r" defTabSz="457200" rtl="1"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1"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1"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sz="2800" b="1" dirty="0"/>
              <a:t>Presented By:</a:t>
            </a:r>
            <a:endParaRPr lang="he-IL" sz="2800" b="1" dirty="0"/>
          </a:p>
          <a:p>
            <a:pPr algn="ctr"/>
            <a:r>
              <a:rPr lang="en-US" sz="2800" dirty="0"/>
              <a:t>Bar </a:t>
            </a:r>
            <a:r>
              <a:rPr lang="en-US" sz="2800" dirty="0" err="1"/>
              <a:t>Ettedgui</a:t>
            </a:r>
            <a:endParaRPr lang="en-US" sz="2800" dirty="0"/>
          </a:p>
          <a:p>
            <a:pPr algn="ctr"/>
            <a:r>
              <a:rPr lang="en-US" sz="2800" dirty="0"/>
              <a:t>Yuval </a:t>
            </a:r>
            <a:r>
              <a:rPr lang="en-US" sz="2800" dirty="0" err="1"/>
              <a:t>Buchsweiler</a:t>
            </a:r>
            <a:endParaRPr lang="en-US" sz="2800" dirty="0"/>
          </a:p>
        </p:txBody>
      </p:sp>
    </p:spTree>
    <p:extLst>
      <p:ext uri="{BB962C8B-B14F-4D97-AF65-F5344CB8AC3E}">
        <p14:creationId xmlns:p14="http://schemas.microsoft.com/office/powerpoint/2010/main" val="583088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קבוצה 19">
            <a:extLst>
              <a:ext uri="{FF2B5EF4-FFF2-40B4-BE49-F238E27FC236}">
                <a16:creationId xmlns:a16="http://schemas.microsoft.com/office/drawing/2014/main" id="{EEDD66B2-7D3F-4408-8760-71AA401894A3}"/>
              </a:ext>
            </a:extLst>
          </p:cNvPr>
          <p:cNvGrpSpPr/>
          <p:nvPr/>
        </p:nvGrpSpPr>
        <p:grpSpPr>
          <a:xfrm>
            <a:off x="596900" y="298115"/>
            <a:ext cx="10998199" cy="2454609"/>
            <a:chOff x="0" y="2208609"/>
            <a:chExt cx="10998199" cy="2007826"/>
          </a:xfrm>
          <a:scene3d>
            <a:camera prst="orthographicFront"/>
            <a:lightRig rig="flat" dir="t"/>
          </a:scene3d>
        </p:grpSpPr>
        <p:sp>
          <p:nvSpPr>
            <p:cNvPr id="21" name="מלבן: פינות מעוגלות 20">
              <a:extLst>
                <a:ext uri="{FF2B5EF4-FFF2-40B4-BE49-F238E27FC236}">
                  <a16:creationId xmlns:a16="http://schemas.microsoft.com/office/drawing/2014/main" id="{57FF6B1C-0BCD-4E72-B486-AAF7282C8D73}"/>
                </a:ext>
              </a:extLst>
            </p:cNvPr>
            <p:cNvSpPr/>
            <p:nvPr/>
          </p:nvSpPr>
          <p:spPr>
            <a:xfrm>
              <a:off x="0" y="2208609"/>
              <a:ext cx="10998199" cy="2007826"/>
            </a:xfrm>
            <a:prstGeom prst="roundRect">
              <a:avLst>
                <a:gd name="adj" fmla="val 10000"/>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3" name="מלבן: פינות מעוגלות 4">
              <a:extLst>
                <a:ext uri="{FF2B5EF4-FFF2-40B4-BE49-F238E27FC236}">
                  <a16:creationId xmlns:a16="http://schemas.microsoft.com/office/drawing/2014/main" id="{F8A0754C-98CA-4324-BCB3-F21503067E29}"/>
                </a:ext>
              </a:extLst>
            </p:cNvPr>
            <p:cNvSpPr txBox="1"/>
            <p:nvPr/>
          </p:nvSpPr>
          <p:spPr>
            <a:xfrm>
              <a:off x="66010" y="2208609"/>
              <a:ext cx="10750954" cy="2007826"/>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06680" tIns="106680" rIns="106680" bIns="106680" numCol="1" spcCol="1270" anchor="t" anchorCtr="0">
              <a:noAutofit/>
            </a:bodyPr>
            <a:lstStyle/>
            <a:p>
              <a:pPr lvl="0" defTabSz="1244600">
                <a:lnSpc>
                  <a:spcPct val="90000"/>
                </a:lnSpc>
                <a:spcBef>
                  <a:spcPct val="0"/>
                </a:spcBef>
                <a:spcAft>
                  <a:spcPct val="35000"/>
                </a:spcAft>
              </a:pPr>
              <a:r>
                <a:rPr lang="en-US" sz="2800" kern="1200" dirty="0"/>
                <a:t>Imbalanced data - BraTS</a:t>
              </a:r>
              <a:r>
                <a:rPr lang="en-US" sz="2800" dirty="0"/>
                <a:t>2013 Dataset</a:t>
              </a:r>
              <a:endParaRPr lang="he-IL" sz="2800" kern="1200" dirty="0"/>
            </a:p>
            <a:p>
              <a:pPr marL="228600" lvl="1" indent="-228600" defTabSz="1022350">
                <a:lnSpc>
                  <a:spcPct val="90000"/>
                </a:lnSpc>
                <a:spcBef>
                  <a:spcPct val="0"/>
                </a:spcBef>
                <a:spcAft>
                  <a:spcPct val="15000"/>
                </a:spcAft>
                <a:buChar char="•"/>
              </a:pPr>
              <a:r>
                <a:rPr lang="en-US" dirty="0"/>
                <a:t>Highly imbalanced dataset </a:t>
              </a:r>
            </a:p>
            <a:p>
              <a:pPr marL="228600" lvl="1" indent="-228600" defTabSz="1022350">
                <a:lnSpc>
                  <a:spcPct val="90000"/>
                </a:lnSpc>
                <a:spcBef>
                  <a:spcPct val="0"/>
                </a:spcBef>
                <a:spcAft>
                  <a:spcPct val="15000"/>
                </a:spcAft>
                <a:buChar char="•"/>
              </a:pPr>
              <a:r>
                <a:rPr lang="en-US" dirty="0"/>
                <a:t>Approximately 98.82% of voxels are of non-tumor tissue (label 0)</a:t>
              </a:r>
            </a:p>
            <a:p>
              <a:pPr marL="228600" lvl="1" indent="-228600" defTabSz="1022350">
                <a:lnSpc>
                  <a:spcPct val="90000"/>
                </a:lnSpc>
                <a:spcBef>
                  <a:spcPct val="0"/>
                </a:spcBef>
                <a:spcAft>
                  <a:spcPct val="15000"/>
                </a:spcAft>
                <a:buChar char="•"/>
              </a:pPr>
              <a:r>
                <a:rPr lang="en-US" dirty="0"/>
                <a:t>The remaining 1.18% are comprise of pathological voxels:</a:t>
              </a:r>
            </a:p>
            <a:p>
              <a:pPr marL="685800" lvl="2" indent="-228600" defTabSz="1022350">
                <a:lnSpc>
                  <a:spcPct val="90000"/>
                </a:lnSpc>
                <a:spcBef>
                  <a:spcPct val="0"/>
                </a:spcBef>
                <a:spcAft>
                  <a:spcPct val="15000"/>
                </a:spcAft>
                <a:buChar char="•"/>
              </a:pPr>
              <a:r>
                <a:rPr lang="en-US" dirty="0"/>
                <a:t>0.28% belong to necrosis (label 1)</a:t>
              </a:r>
            </a:p>
            <a:p>
              <a:pPr marL="685800" lvl="2" indent="-228600" defTabSz="1022350">
                <a:lnSpc>
                  <a:spcPct val="90000"/>
                </a:lnSpc>
                <a:spcBef>
                  <a:spcPct val="0"/>
                </a:spcBef>
                <a:spcAft>
                  <a:spcPct val="15000"/>
                </a:spcAft>
                <a:buChar char="•"/>
              </a:pPr>
              <a:r>
                <a:rPr lang="en-US" dirty="0"/>
                <a:t>0.68% to edema (label 2)</a:t>
              </a:r>
            </a:p>
            <a:p>
              <a:pPr marL="685800" lvl="2" indent="-228600" defTabSz="1022350">
                <a:lnSpc>
                  <a:spcPct val="90000"/>
                </a:lnSpc>
                <a:spcBef>
                  <a:spcPct val="0"/>
                </a:spcBef>
                <a:spcAft>
                  <a:spcPct val="15000"/>
                </a:spcAft>
                <a:buChar char="•"/>
              </a:pPr>
              <a:r>
                <a:rPr lang="en-US" dirty="0"/>
                <a:t>0.22% to enhanced tumor (label 4)</a:t>
              </a:r>
              <a:r>
                <a:rPr lang="en-US" sz="2000" dirty="0"/>
                <a:t> </a:t>
              </a:r>
              <a:br>
                <a:rPr lang="en-US" sz="2000" dirty="0"/>
              </a:br>
              <a:endParaRPr lang="he-IL" sz="2000" dirty="0"/>
            </a:p>
          </p:txBody>
        </p:sp>
      </p:grpSp>
      <p:graphicFrame>
        <p:nvGraphicFramePr>
          <p:cNvPr id="24" name="Chart 23">
            <a:extLst>
              <a:ext uri="{FF2B5EF4-FFF2-40B4-BE49-F238E27FC236}">
                <a16:creationId xmlns:a16="http://schemas.microsoft.com/office/drawing/2014/main" id="{824431C4-3338-4544-81B3-1CF10086A196}"/>
              </a:ext>
            </a:extLst>
          </p:cNvPr>
          <p:cNvGraphicFramePr>
            <a:graphicFrameLocks/>
          </p:cNvGraphicFramePr>
          <p:nvPr>
            <p:extLst>
              <p:ext uri="{D42A27DB-BD31-4B8C-83A1-F6EECF244321}">
                <p14:modId xmlns:p14="http://schemas.microsoft.com/office/powerpoint/2010/main" val="398106406"/>
              </p:ext>
            </p:extLst>
          </p:nvPr>
        </p:nvGraphicFramePr>
        <p:xfrm>
          <a:off x="2603349" y="2943224"/>
          <a:ext cx="6197751" cy="39147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3282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78A563-59F7-4C03-947F-E626E986386E}"/>
              </a:ext>
            </a:extLst>
          </p:cNvPr>
          <p:cNvSpPr>
            <a:spLocks noGrp="1"/>
          </p:cNvSpPr>
          <p:nvPr>
            <p:ph type="title"/>
          </p:nvPr>
        </p:nvSpPr>
        <p:spPr>
          <a:xfrm>
            <a:off x="1524780" y="854528"/>
            <a:ext cx="9142439" cy="5148943"/>
          </a:xfrm>
        </p:spPr>
        <p:txBody>
          <a:bodyPr vert="horz" lIns="91440" tIns="45720" rIns="91440" bIns="45720" rtlCol="0" anchor="ctr">
            <a:normAutofit/>
          </a:bodyPr>
          <a:lstStyle/>
          <a:p>
            <a:pPr algn="ctr" rtl="0"/>
            <a:r>
              <a:rPr lang="en-US" sz="9600" b="1" dirty="0">
                <a:effectLst>
                  <a:outerShdw blurRad="38100" dist="38100" dir="2700000" algn="tl">
                    <a:srgbClr val="000000">
                      <a:alpha val="43137"/>
                    </a:srgbClr>
                  </a:outerShdw>
                </a:effectLst>
              </a:rPr>
              <a:t>The Method</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8700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98" name="Picture 2">
            <a:extLst>
              <a:ext uri="{FF2B5EF4-FFF2-40B4-BE49-F238E27FC236}">
                <a16:creationId xmlns:a16="http://schemas.microsoft.com/office/drawing/2014/main" id="{0D976396-8CE8-4BF2-9DC5-673B163BFD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9" name="Group 11">
            <a:extLst>
              <a:ext uri="{FF2B5EF4-FFF2-40B4-BE49-F238E27FC236}">
                <a16:creationId xmlns:a16="http://schemas.microsoft.com/office/drawing/2014/main" id="{A44B4622-6C6D-4357-A6BF-4ADFA8DA2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3" name="Group 12">
              <a:extLst>
                <a:ext uri="{FF2B5EF4-FFF2-40B4-BE49-F238E27FC236}">
                  <a16:creationId xmlns:a16="http://schemas.microsoft.com/office/drawing/2014/main" id="{63A6CB2A-1AFB-42D7-B4D3-09501FC35B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5" name="Rectangle 5">
                <a:extLst>
                  <a:ext uri="{FF2B5EF4-FFF2-40B4-BE49-F238E27FC236}">
                    <a16:creationId xmlns:a16="http://schemas.microsoft.com/office/drawing/2014/main" id="{19A439D3-6BFA-467E-9C22-BF0C1FD65D7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593FFA50-28FC-4AF0-9495-DE41440E20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0FB68F07-772E-4629-8A61-4055832545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171702FF-8A66-4576-99E0-BDC7F6692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219C2ADE-5C69-47AA-8D54-BE49D729F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C487C228-6327-47B1-9104-758366F37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60D29978-A75A-4AD7-9CC0-4D7B319F6A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98663D8F-6AE3-4218-8182-DAE2492F17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014E41A5-C714-4745-9686-32FB4E436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EDE53C48-191C-4CFD-AB1D-FB59BFB48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9A3D5918-3D8D-466A-8957-6DCC2A825C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654EFECB-3569-4BBF-9D95-4ACD81E62C6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E56DFCE7-4DFC-4858-97A4-ABAF50983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DCF8ABF1-40B7-44F4-A1BC-1E848A383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60D92462-1463-4854-9F70-C7B777DEF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686E16F7-2865-4453-AC56-DC876A5B8E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ADB22857-7E4E-478F-9352-4890B7A5B1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450AB6CE-E6F8-4D31-9ED2-5C5408A72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C2627500-57B7-4F39-9460-E1CE427180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863C2166-F2F9-4CCF-9FC2-91A768C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F40FC89F-F227-4970-86FB-7A17897404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468468EA-0FA9-44EB-B2C1-6893ABFAC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A503597C-CCAD-49B3-BAFA-F4D71D817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8B22EA19-D703-4E10-B794-58D6FF78ED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19FC3869-8130-40B9-9DF8-C269F5EDB1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471DF0DF-0D8D-4BF4-B0FC-0C828813E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DF28C461-B139-4B6F-B409-26F9E31584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38B3C18F-4FA0-40BA-B7A3-60A37711F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5" name="Freeform 32">
                <a:extLst>
                  <a:ext uri="{FF2B5EF4-FFF2-40B4-BE49-F238E27FC236}">
                    <a16:creationId xmlns:a16="http://schemas.microsoft.com/office/drawing/2014/main" id="{111C211C-7FAF-452A-AAFC-C664199EA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3325D432-947F-4BC5-B6C4-CD6C8180A6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C9F22CCB-3D63-42A9-917E-1677E92E04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2BD44110-60CE-420C-9195-A26160C5B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FD0647CE-B225-45C3-A3FF-B2B2F008A0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88472412-E163-4BB9-9D32-963604F34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F20CE1F8-C3D0-4B3A-85F6-DA59AA8908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706C22A0-01DE-486E-B0A9-66F5E7F4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E3EA80D9-86C1-4171-A66F-DA17AF525F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025C50E7-1ACD-40F2-B61B-8C581A028ED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0" name="Picture 2">
            <a:extLst>
              <a:ext uri="{FF2B5EF4-FFF2-40B4-BE49-F238E27FC236}">
                <a16:creationId xmlns:a16="http://schemas.microsoft.com/office/drawing/2014/main" id="{07D54E63-6018-454A-93F0-E71F2CAF75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1" name="Group 54">
            <a:extLst>
              <a:ext uri="{FF2B5EF4-FFF2-40B4-BE49-F238E27FC236}">
                <a16:creationId xmlns:a16="http://schemas.microsoft.com/office/drawing/2014/main" id="{B76DCF88-9FB4-41A5-9112-2DACF647AB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56" name="Group 55">
              <a:extLst>
                <a:ext uri="{FF2B5EF4-FFF2-40B4-BE49-F238E27FC236}">
                  <a16:creationId xmlns:a16="http://schemas.microsoft.com/office/drawing/2014/main" id="{06F7EFA6-48F2-420F-82CA-8AA802FA61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8" name="Rectangle 5">
                <a:extLst>
                  <a:ext uri="{FF2B5EF4-FFF2-40B4-BE49-F238E27FC236}">
                    <a16:creationId xmlns:a16="http://schemas.microsoft.com/office/drawing/2014/main" id="{FA452E88-1FB3-4289-86E4-B0BB1AAE01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66CFC533-08E0-41AA-B2AD-36657A395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0FD3CE26-31AC-4694-B3E9-1F7D2CFB2B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8">
                <a:extLst>
                  <a:ext uri="{FF2B5EF4-FFF2-40B4-BE49-F238E27FC236}">
                    <a16:creationId xmlns:a16="http://schemas.microsoft.com/office/drawing/2014/main" id="{3CA89DE8-5A37-4596-9C19-4D2A3D17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9">
                <a:extLst>
                  <a:ext uri="{FF2B5EF4-FFF2-40B4-BE49-F238E27FC236}">
                    <a16:creationId xmlns:a16="http://schemas.microsoft.com/office/drawing/2014/main" id="{8C5D5490-BF3C-4679-B5F2-9E10CA0FDD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E2BB4F68-4B11-40C7-B70D-507E302B3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D32DD7E7-30ED-4C44-9AFB-D641492C62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5A35898D-93D3-414D-9414-6E9948BFD2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CCBD18B2-885C-4D39-BBF8-B25BD6240B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D7C1B8F-757D-4404-9084-1259E4CF3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D009D7B4-6B3E-4D8B-B171-DDC7E33C3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Line 16">
                <a:extLst>
                  <a:ext uri="{FF2B5EF4-FFF2-40B4-BE49-F238E27FC236}">
                    <a16:creationId xmlns:a16="http://schemas.microsoft.com/office/drawing/2014/main" id="{6BA54243-661C-40AB-9752-597FD75719D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0" name="Freeform 17">
                <a:extLst>
                  <a:ext uri="{FF2B5EF4-FFF2-40B4-BE49-F238E27FC236}">
                    <a16:creationId xmlns:a16="http://schemas.microsoft.com/office/drawing/2014/main" id="{2024F2C0-F211-4AB1-8B2C-4583C8838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ECA788FB-1175-4565-B00C-DCABADC61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12CF18FB-9E24-4B69-B810-97A5C9080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D734BB2E-A007-4F54-A7BB-0F4EE9D2F0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Rectangle 21">
                <a:extLst>
                  <a:ext uri="{FF2B5EF4-FFF2-40B4-BE49-F238E27FC236}">
                    <a16:creationId xmlns:a16="http://schemas.microsoft.com/office/drawing/2014/main" id="{7E290049-75AE-43A0-8203-D68C6B7C02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5" name="Freeform 22">
                <a:extLst>
                  <a:ext uri="{FF2B5EF4-FFF2-40B4-BE49-F238E27FC236}">
                    <a16:creationId xmlns:a16="http://schemas.microsoft.com/office/drawing/2014/main" id="{CBAD5CE6-5699-4759-B1B6-EF20457BF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69C07EED-FD36-4060-A9A8-4E49F5ECDC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7ED02DC3-00A5-45D0-94C5-31252B5BF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FBB1DD7B-20A9-4CE4-8C3F-4BACA4B15B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9212DCB8-6894-4996-A625-BD8876479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2780A787-D6A2-488F-8216-5042F5F4E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B7C6F9B6-0207-4245-A568-F1D5C1F939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EC03E80E-65E6-43D2-800C-D3E5CEF16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7B132E67-47FB-491E-98DA-D28ADE8D1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6512933D-AB97-4D6F-86DA-6AAEB9F73A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57" name="Group 56">
              <a:extLst>
                <a:ext uri="{FF2B5EF4-FFF2-40B4-BE49-F238E27FC236}">
                  <a16:creationId xmlns:a16="http://schemas.microsoft.com/office/drawing/2014/main" id="{D2AAD483-B4B4-4901-9C1B-F391F3B100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58" name="Freeform 32">
                <a:extLst>
                  <a:ext uri="{FF2B5EF4-FFF2-40B4-BE49-F238E27FC236}">
                    <a16:creationId xmlns:a16="http://schemas.microsoft.com/office/drawing/2014/main" id="{26CA00F2-52DB-420A-B2CE-622E24493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33">
                <a:extLst>
                  <a:ext uri="{FF2B5EF4-FFF2-40B4-BE49-F238E27FC236}">
                    <a16:creationId xmlns:a16="http://schemas.microsoft.com/office/drawing/2014/main" id="{6D6F23D3-1299-402E-B7E6-EA5245060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34">
                <a:extLst>
                  <a:ext uri="{FF2B5EF4-FFF2-40B4-BE49-F238E27FC236}">
                    <a16:creationId xmlns:a16="http://schemas.microsoft.com/office/drawing/2014/main" id="{680732F5-25A5-4A7F-958D-7F01293BFD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35">
                <a:extLst>
                  <a:ext uri="{FF2B5EF4-FFF2-40B4-BE49-F238E27FC236}">
                    <a16:creationId xmlns:a16="http://schemas.microsoft.com/office/drawing/2014/main" id="{20817740-C1CF-458F-9A10-051C0289B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36">
                <a:extLst>
                  <a:ext uri="{FF2B5EF4-FFF2-40B4-BE49-F238E27FC236}">
                    <a16:creationId xmlns:a16="http://schemas.microsoft.com/office/drawing/2014/main" id="{3BB94575-5155-4DE7-A304-54E256B61D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37">
                <a:extLst>
                  <a:ext uri="{FF2B5EF4-FFF2-40B4-BE49-F238E27FC236}">
                    <a16:creationId xmlns:a16="http://schemas.microsoft.com/office/drawing/2014/main" id="{E887FE25-3092-4CE9-B181-EF67C21BC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8">
                <a:extLst>
                  <a:ext uri="{FF2B5EF4-FFF2-40B4-BE49-F238E27FC236}">
                    <a16:creationId xmlns:a16="http://schemas.microsoft.com/office/drawing/2014/main" id="{2FE2B836-E249-4A78-AB56-CDB45BDAC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9">
                <a:extLst>
                  <a:ext uri="{FF2B5EF4-FFF2-40B4-BE49-F238E27FC236}">
                    <a16:creationId xmlns:a16="http://schemas.microsoft.com/office/drawing/2014/main" id="{BDE04C1F-8A69-422B-8E02-02FB26022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40">
                <a:extLst>
                  <a:ext uri="{FF2B5EF4-FFF2-40B4-BE49-F238E27FC236}">
                    <a16:creationId xmlns:a16="http://schemas.microsoft.com/office/drawing/2014/main" id="{00208B4E-96A5-46F3-9FF0-C117FA8EEF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Rectangle 41">
                <a:extLst>
                  <a:ext uri="{FF2B5EF4-FFF2-40B4-BE49-F238E27FC236}">
                    <a16:creationId xmlns:a16="http://schemas.microsoft.com/office/drawing/2014/main" id="{B2C8F532-05B8-4D61-A815-E225640B43A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graphicFrame>
        <p:nvGraphicFramePr>
          <p:cNvPr id="5" name="דיאגרמה 4">
            <a:extLst>
              <a:ext uri="{FF2B5EF4-FFF2-40B4-BE49-F238E27FC236}">
                <a16:creationId xmlns:a16="http://schemas.microsoft.com/office/drawing/2014/main" id="{FDA936C2-301D-4646-BBB8-10B5BBB2F0EF}"/>
              </a:ext>
            </a:extLst>
          </p:cNvPr>
          <p:cNvGraphicFramePr/>
          <p:nvPr>
            <p:extLst>
              <p:ext uri="{D42A27DB-BD31-4B8C-83A1-F6EECF244321}">
                <p14:modId xmlns:p14="http://schemas.microsoft.com/office/powerpoint/2010/main" val="3956100421"/>
              </p:ext>
            </p:extLst>
          </p:nvPr>
        </p:nvGraphicFramePr>
        <p:xfrm>
          <a:off x="1204918" y="566980"/>
          <a:ext cx="9837731" cy="55737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00333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דיאגרמה 1">
            <a:extLst>
              <a:ext uri="{FF2B5EF4-FFF2-40B4-BE49-F238E27FC236}">
                <a16:creationId xmlns:a16="http://schemas.microsoft.com/office/drawing/2014/main" id="{A9756F6F-6AA8-4481-BEB4-4F4E80A1F3E5}"/>
              </a:ext>
            </a:extLst>
          </p:cNvPr>
          <p:cNvGraphicFramePr/>
          <p:nvPr>
            <p:extLst>
              <p:ext uri="{D42A27DB-BD31-4B8C-83A1-F6EECF244321}">
                <p14:modId xmlns:p14="http://schemas.microsoft.com/office/powerpoint/2010/main" val="2323950489"/>
              </p:ext>
            </p:extLst>
          </p:nvPr>
        </p:nvGraphicFramePr>
        <p:xfrm>
          <a:off x="3411855" y="116145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 name="מלבן: פינות מעוגלות 47">
            <a:extLst>
              <a:ext uri="{FF2B5EF4-FFF2-40B4-BE49-F238E27FC236}">
                <a16:creationId xmlns:a16="http://schemas.microsoft.com/office/drawing/2014/main" id="{8635EB56-04E5-4352-86A0-69F229B746D6}"/>
              </a:ext>
            </a:extLst>
          </p:cNvPr>
          <p:cNvSpPr/>
          <p:nvPr/>
        </p:nvSpPr>
        <p:spPr>
          <a:xfrm>
            <a:off x="1033780" y="1049124"/>
            <a:ext cx="2199640" cy="1606261"/>
          </a:xfrm>
          <a:prstGeom prst="roundRect">
            <a:avLst>
              <a:gd name="adj" fmla="val 10000"/>
            </a:avLst>
          </a:prstGeom>
          <a:blipFill rotWithShape="1">
            <a:blip r:embed="rId8"/>
            <a:srcRect/>
            <a:stretch>
              <a:fillRect t="-28000" b="-28000"/>
            </a:stretch>
          </a:blipFill>
        </p:spPr>
        <p:style>
          <a:lnRef idx="1">
            <a:schemeClr val="lt2">
              <a:hueOff val="0"/>
              <a:satOff val="0"/>
              <a:lumOff val="0"/>
              <a:alphaOff val="0"/>
            </a:schemeClr>
          </a:lnRef>
          <a:fillRef idx="1">
            <a:scrgbClr r="0" g="0" b="0"/>
          </a:fillRef>
          <a:effectRef idx="1">
            <a:schemeClr val="dk2">
              <a:tint val="50000"/>
              <a:hueOff val="0"/>
              <a:satOff val="0"/>
              <a:lumOff val="0"/>
              <a:alphaOff val="0"/>
            </a:schemeClr>
          </a:effectRef>
          <a:fontRef idx="minor">
            <a:schemeClr val="lt2">
              <a:hueOff val="0"/>
              <a:satOff val="0"/>
              <a:lumOff val="0"/>
              <a:alphaOff val="0"/>
            </a:schemeClr>
          </a:fontRef>
        </p:style>
        <p:txBody>
          <a:bodyPr/>
          <a:lstStyle/>
          <a:p>
            <a:endParaRPr lang="en-IL" dirty="0"/>
          </a:p>
        </p:txBody>
      </p:sp>
      <p:pic>
        <p:nvPicPr>
          <p:cNvPr id="49" name="Picture 4">
            <a:extLst>
              <a:ext uri="{FF2B5EF4-FFF2-40B4-BE49-F238E27FC236}">
                <a16:creationId xmlns:a16="http://schemas.microsoft.com/office/drawing/2014/main" id="{17EDCC5D-E71D-40DA-8782-8262EAD5B8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338" t="56337" r="10972" b="10093"/>
          <a:stretch/>
        </p:blipFill>
        <p:spPr bwMode="auto">
          <a:xfrm>
            <a:off x="933449" y="2823806"/>
            <a:ext cx="2400301" cy="800100"/>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4E98795F-6F47-4215-84AF-F2CB60567CA1}"/>
              </a:ext>
            </a:extLst>
          </p:cNvPr>
          <p:cNvPicPr>
            <a:picLocks noChangeAspect="1"/>
          </p:cNvPicPr>
          <p:nvPr/>
        </p:nvPicPr>
        <p:blipFill>
          <a:blip r:embed="rId10"/>
          <a:stretch>
            <a:fillRect/>
          </a:stretch>
        </p:blipFill>
        <p:spPr>
          <a:xfrm>
            <a:off x="1443036" y="3792326"/>
            <a:ext cx="1381125" cy="1543050"/>
          </a:xfrm>
          <a:prstGeom prst="rect">
            <a:avLst/>
          </a:prstGeom>
        </p:spPr>
      </p:pic>
      <p:pic>
        <p:nvPicPr>
          <p:cNvPr id="4" name="תמונה 3">
            <a:extLst>
              <a:ext uri="{FF2B5EF4-FFF2-40B4-BE49-F238E27FC236}">
                <a16:creationId xmlns:a16="http://schemas.microsoft.com/office/drawing/2014/main" id="{0A54735E-5BF8-461E-B7CE-DC78373D7C80}"/>
              </a:ext>
            </a:extLst>
          </p:cNvPr>
          <p:cNvPicPr>
            <a:picLocks noChangeAspect="1"/>
          </p:cNvPicPr>
          <p:nvPr/>
        </p:nvPicPr>
        <p:blipFill>
          <a:blip r:embed="rId11"/>
          <a:stretch>
            <a:fillRect/>
          </a:stretch>
        </p:blipFill>
        <p:spPr>
          <a:xfrm>
            <a:off x="1109345" y="5503796"/>
            <a:ext cx="2124075" cy="1076325"/>
          </a:xfrm>
          <a:prstGeom prst="rect">
            <a:avLst/>
          </a:prstGeom>
        </p:spPr>
      </p:pic>
      <p:sp>
        <p:nvSpPr>
          <p:cNvPr id="50" name="כותרת 1">
            <a:extLst>
              <a:ext uri="{FF2B5EF4-FFF2-40B4-BE49-F238E27FC236}">
                <a16:creationId xmlns:a16="http://schemas.microsoft.com/office/drawing/2014/main" id="{A308AD8E-7955-43B6-8290-EEC4F82F8485}"/>
              </a:ext>
            </a:extLst>
          </p:cNvPr>
          <p:cNvSpPr>
            <a:spLocks noGrp="1"/>
          </p:cNvSpPr>
          <p:nvPr>
            <p:ph type="title"/>
          </p:nvPr>
        </p:nvSpPr>
        <p:spPr>
          <a:xfrm>
            <a:off x="1524780" y="85129"/>
            <a:ext cx="9142439" cy="963995"/>
          </a:xfrm>
        </p:spPr>
        <p:txBody>
          <a:bodyPr vert="horz" lIns="91440" tIns="45720" rIns="91440" bIns="45720" rtlCol="0" anchor="ctr">
            <a:normAutofit/>
          </a:bodyPr>
          <a:lstStyle/>
          <a:p>
            <a:pPr algn="ctr" rtl="0"/>
            <a:r>
              <a:rPr lang="en-US" sz="4400" b="1" dirty="0">
                <a:effectLst>
                  <a:outerShdw blurRad="38100" dist="38100" dir="2700000" algn="tl">
                    <a:srgbClr val="000000">
                      <a:alpha val="43137"/>
                    </a:srgbClr>
                  </a:outerShdw>
                </a:effectLst>
              </a:rPr>
              <a:t>Pre-processing</a:t>
            </a:r>
            <a:endParaRPr lang="en-US" sz="4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397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60F438F8-DF0B-4679-BF75-049B2E8CA3C9}"/>
              </a:ext>
            </a:extLst>
          </p:cNvPr>
          <p:cNvSpPr txBox="1">
            <a:spLocks/>
          </p:cNvSpPr>
          <p:nvPr/>
        </p:nvSpPr>
        <p:spPr>
          <a:xfrm>
            <a:off x="1524780" y="85129"/>
            <a:ext cx="9142439" cy="963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a:r>
              <a:rPr lang="en-US" sz="4400" b="1">
                <a:effectLst>
                  <a:outerShdw blurRad="38100" dist="38100" dir="2700000" algn="tl">
                    <a:srgbClr val="000000">
                      <a:alpha val="43137"/>
                    </a:srgbClr>
                  </a:outerShdw>
                </a:effectLst>
              </a:rPr>
              <a:t>architecture</a:t>
            </a:r>
            <a:endParaRPr lang="en-US" sz="4400" dirty="0">
              <a:effectLst>
                <a:outerShdw blurRad="38100" dist="38100" dir="2700000" algn="tl">
                  <a:srgbClr val="000000">
                    <a:alpha val="43137"/>
                  </a:srgbClr>
                </a:outerShdw>
              </a:effectLst>
            </a:endParaRPr>
          </a:p>
        </p:txBody>
      </p:sp>
      <p:sp>
        <p:nvSpPr>
          <p:cNvPr id="6" name="כותרת 1">
            <a:extLst>
              <a:ext uri="{FF2B5EF4-FFF2-40B4-BE49-F238E27FC236}">
                <a16:creationId xmlns:a16="http://schemas.microsoft.com/office/drawing/2014/main" id="{83A23A6F-B8D3-4616-9267-67959C1883E8}"/>
              </a:ext>
            </a:extLst>
          </p:cNvPr>
          <p:cNvSpPr txBox="1">
            <a:spLocks/>
          </p:cNvSpPr>
          <p:nvPr/>
        </p:nvSpPr>
        <p:spPr>
          <a:xfrm>
            <a:off x="1524779" y="567126"/>
            <a:ext cx="9142439" cy="963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a:r>
              <a:rPr lang="en-US" b="1">
                <a:solidFill>
                  <a:schemeClr val="accent1"/>
                </a:solidFill>
                <a:effectLst>
                  <a:outerShdw blurRad="38100" dist="38100" dir="2700000" algn="tl">
                    <a:srgbClr val="000000">
                      <a:alpha val="43137"/>
                    </a:srgbClr>
                  </a:outerShdw>
                </a:effectLst>
              </a:rPr>
              <a:t>Cascaded CNN</a:t>
            </a:r>
            <a:endParaRPr lang="en-US" dirty="0">
              <a:solidFill>
                <a:schemeClr val="accent1"/>
              </a:solidFill>
              <a:effectLst>
                <a:outerShdw blurRad="38100" dist="38100" dir="2700000" algn="tl">
                  <a:srgbClr val="000000">
                    <a:alpha val="43137"/>
                  </a:srgbClr>
                </a:outerShdw>
              </a:effectLst>
            </a:endParaRPr>
          </a:p>
        </p:txBody>
      </p:sp>
      <p:pic>
        <p:nvPicPr>
          <p:cNvPr id="8" name="תמונה 7">
            <a:extLst>
              <a:ext uri="{FF2B5EF4-FFF2-40B4-BE49-F238E27FC236}">
                <a16:creationId xmlns:a16="http://schemas.microsoft.com/office/drawing/2014/main" id="{131659A8-3EE4-4C92-8859-117281CC0FCD}"/>
              </a:ext>
            </a:extLst>
          </p:cNvPr>
          <p:cNvPicPr>
            <a:picLocks noChangeAspect="1"/>
          </p:cNvPicPr>
          <p:nvPr/>
        </p:nvPicPr>
        <p:blipFill>
          <a:blip r:embed="rId2"/>
          <a:stretch>
            <a:fillRect/>
          </a:stretch>
        </p:blipFill>
        <p:spPr>
          <a:xfrm>
            <a:off x="500743" y="1899630"/>
            <a:ext cx="11190514" cy="3058740"/>
          </a:xfrm>
          <a:prstGeom prst="round2DiagRect">
            <a:avLst>
              <a:gd name="adj1" fmla="val 16667"/>
              <a:gd name="adj2" fmla="val 40505"/>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52249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60F438F8-DF0B-4679-BF75-049B2E8CA3C9}"/>
              </a:ext>
            </a:extLst>
          </p:cNvPr>
          <p:cNvSpPr txBox="1">
            <a:spLocks/>
          </p:cNvSpPr>
          <p:nvPr/>
        </p:nvSpPr>
        <p:spPr>
          <a:xfrm>
            <a:off x="1524780" y="85129"/>
            <a:ext cx="9142439" cy="963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a:r>
              <a:rPr lang="en-US" sz="4400" b="1" dirty="0">
                <a:effectLst>
                  <a:outerShdw blurRad="38100" dist="38100" dir="2700000" algn="tl">
                    <a:srgbClr val="000000">
                      <a:alpha val="43137"/>
                    </a:srgbClr>
                  </a:outerShdw>
                </a:effectLst>
              </a:rPr>
              <a:t>architecture</a:t>
            </a:r>
            <a:endParaRPr lang="en-US" sz="4400" dirty="0">
              <a:effectLst>
                <a:outerShdw blurRad="38100" dist="38100" dir="2700000" algn="tl">
                  <a:srgbClr val="000000">
                    <a:alpha val="43137"/>
                  </a:srgbClr>
                </a:outerShdw>
              </a:effectLst>
            </a:endParaRPr>
          </a:p>
        </p:txBody>
      </p:sp>
      <p:sp>
        <p:nvSpPr>
          <p:cNvPr id="6" name="כותרת 1">
            <a:extLst>
              <a:ext uri="{FF2B5EF4-FFF2-40B4-BE49-F238E27FC236}">
                <a16:creationId xmlns:a16="http://schemas.microsoft.com/office/drawing/2014/main" id="{83A23A6F-B8D3-4616-9267-67959C1883E8}"/>
              </a:ext>
            </a:extLst>
          </p:cNvPr>
          <p:cNvSpPr txBox="1">
            <a:spLocks/>
          </p:cNvSpPr>
          <p:nvPr/>
        </p:nvSpPr>
        <p:spPr>
          <a:xfrm>
            <a:off x="1524779" y="567126"/>
            <a:ext cx="9142439" cy="963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a:r>
              <a:rPr lang="en-US" b="1" dirty="0">
                <a:solidFill>
                  <a:schemeClr val="accent1"/>
                </a:solidFill>
                <a:effectLst>
                  <a:outerShdw blurRad="38100" dist="38100" dir="2700000" algn="tl">
                    <a:srgbClr val="000000">
                      <a:alpha val="43137"/>
                    </a:srgbClr>
                  </a:outerShdw>
                </a:effectLst>
              </a:rPr>
              <a:t>Cascaded CNN</a:t>
            </a:r>
            <a:endParaRPr lang="en-US" dirty="0">
              <a:solidFill>
                <a:schemeClr val="accent1"/>
              </a:solidFill>
              <a:effectLst>
                <a:outerShdw blurRad="38100" dist="38100" dir="2700000" algn="tl">
                  <a:srgbClr val="000000">
                    <a:alpha val="43137"/>
                  </a:srgbClr>
                </a:outerShdw>
              </a:effectLst>
            </a:endParaRPr>
          </a:p>
        </p:txBody>
      </p:sp>
      <p:sp>
        <p:nvSpPr>
          <p:cNvPr id="7" name="תיבת טקסט 6">
            <a:extLst>
              <a:ext uri="{FF2B5EF4-FFF2-40B4-BE49-F238E27FC236}">
                <a16:creationId xmlns:a16="http://schemas.microsoft.com/office/drawing/2014/main" id="{F63FF798-A54F-42C8-A8B8-BD6C0A7C840E}"/>
              </a:ext>
            </a:extLst>
          </p:cNvPr>
          <p:cNvSpPr txBox="1"/>
          <p:nvPr/>
        </p:nvSpPr>
        <p:spPr>
          <a:xfrm>
            <a:off x="5199310" y="1300288"/>
            <a:ext cx="1955279" cy="461665"/>
          </a:xfrm>
          <a:prstGeom prst="rect">
            <a:avLst/>
          </a:prstGeom>
          <a:noFill/>
        </p:spPr>
        <p:txBody>
          <a:bodyPr wrap="none" rtlCol="0">
            <a:spAutoFit/>
          </a:bodyPr>
          <a:lstStyle/>
          <a:p>
            <a:r>
              <a:rPr lang="en-US" sz="2400" b="1" dirty="0">
                <a:solidFill>
                  <a:schemeClr val="bg1"/>
                </a:solidFill>
              </a:rPr>
              <a:t>Two-Pathway</a:t>
            </a:r>
            <a:endParaRPr lang="en-IL" b="1" dirty="0">
              <a:solidFill>
                <a:schemeClr val="bg1"/>
              </a:solidFill>
            </a:endParaRPr>
          </a:p>
        </p:txBody>
      </p:sp>
      <p:sp>
        <p:nvSpPr>
          <p:cNvPr id="2" name="תיבת טקסט 1">
            <a:extLst>
              <a:ext uri="{FF2B5EF4-FFF2-40B4-BE49-F238E27FC236}">
                <a16:creationId xmlns:a16="http://schemas.microsoft.com/office/drawing/2014/main" id="{6CEA96B4-18D1-4971-BCF9-1A05D766968B}"/>
              </a:ext>
            </a:extLst>
          </p:cNvPr>
          <p:cNvSpPr txBox="1"/>
          <p:nvPr/>
        </p:nvSpPr>
        <p:spPr>
          <a:xfrm>
            <a:off x="8048625" y="1633562"/>
            <a:ext cx="4006481" cy="1754326"/>
          </a:xfrm>
          <a:prstGeom prst="rect">
            <a:avLst/>
          </a:prstGeom>
          <a:noFill/>
        </p:spPr>
        <p:txBody>
          <a:bodyPr wrap="none" rtlCol="0">
            <a:spAutoFit/>
          </a:bodyPr>
          <a:lstStyle/>
          <a:p>
            <a:r>
              <a:rPr lang="en-US" dirty="0"/>
              <a:t>Total params: 1,991,997</a:t>
            </a:r>
          </a:p>
          <a:p>
            <a:r>
              <a:rPr lang="en-US" dirty="0"/>
              <a:t>Trainable params: 1,989,171</a:t>
            </a:r>
          </a:p>
          <a:p>
            <a:r>
              <a:rPr lang="en-US" dirty="0"/>
              <a:t>Non-trainable params: 2,826</a:t>
            </a:r>
          </a:p>
          <a:p>
            <a:r>
              <a:rPr lang="en-US" dirty="0"/>
              <a:t>Depth: 10</a:t>
            </a:r>
          </a:p>
          <a:p>
            <a:r>
              <a:rPr lang="en-US" dirty="0"/>
              <a:t>Convolution padding: “valid”</a:t>
            </a:r>
          </a:p>
          <a:p>
            <a:r>
              <a:rPr lang="en-US" dirty="0"/>
              <a:t>Activation: </a:t>
            </a:r>
            <a:r>
              <a:rPr lang="en-US" dirty="0" err="1"/>
              <a:t>MaxOut</a:t>
            </a:r>
            <a:r>
              <a:rPr lang="en-US" dirty="0"/>
              <a:t>, </a:t>
            </a:r>
            <a:r>
              <a:rPr lang="en-US" dirty="0" err="1"/>
              <a:t>LeakyReLU</a:t>
            </a:r>
            <a:r>
              <a:rPr lang="en-US" dirty="0"/>
              <a:t>, </a:t>
            </a:r>
            <a:r>
              <a:rPr lang="en-US" dirty="0" err="1"/>
              <a:t>Softmax</a:t>
            </a:r>
            <a:r>
              <a:rPr lang="en-US" dirty="0"/>
              <a:t> </a:t>
            </a:r>
            <a:endParaRPr lang="en-IL" dirty="0"/>
          </a:p>
        </p:txBody>
      </p:sp>
      <p:pic>
        <p:nvPicPr>
          <p:cNvPr id="8" name="תמונה 7">
            <a:extLst>
              <a:ext uri="{FF2B5EF4-FFF2-40B4-BE49-F238E27FC236}">
                <a16:creationId xmlns:a16="http://schemas.microsoft.com/office/drawing/2014/main" id="{7B2F1221-AA07-4834-806C-12EC59997504}"/>
              </a:ext>
            </a:extLst>
          </p:cNvPr>
          <p:cNvPicPr>
            <a:picLocks noChangeAspect="1"/>
          </p:cNvPicPr>
          <p:nvPr/>
        </p:nvPicPr>
        <p:blipFill>
          <a:blip r:embed="rId2"/>
          <a:stretch>
            <a:fillRect/>
          </a:stretch>
        </p:blipFill>
        <p:spPr>
          <a:xfrm>
            <a:off x="136894" y="1836117"/>
            <a:ext cx="6598931" cy="1741384"/>
          </a:xfrm>
          <a:prstGeom prst="round2DiagRect">
            <a:avLst>
              <a:gd name="adj1" fmla="val 16667"/>
              <a:gd name="adj2" fmla="val 29848"/>
            </a:avLst>
          </a:prstGeom>
          <a:ln w="88900" cap="sq">
            <a:solidFill>
              <a:srgbClr val="FFFFFF"/>
            </a:solidFill>
            <a:miter lim="800000"/>
          </a:ln>
          <a:effectLst>
            <a:outerShdw blurRad="254000" algn="tl" rotWithShape="0">
              <a:srgbClr val="000000">
                <a:alpha val="43000"/>
              </a:srgbClr>
            </a:outerShdw>
          </a:effectLst>
        </p:spPr>
      </p:pic>
      <p:pic>
        <p:nvPicPr>
          <p:cNvPr id="4" name="תמונה 3">
            <a:extLst>
              <a:ext uri="{FF2B5EF4-FFF2-40B4-BE49-F238E27FC236}">
                <a16:creationId xmlns:a16="http://schemas.microsoft.com/office/drawing/2014/main" id="{34BEC1B8-A44F-41BC-812B-A6EFA387AB25}"/>
              </a:ext>
            </a:extLst>
          </p:cNvPr>
          <p:cNvPicPr>
            <a:picLocks noChangeAspect="1"/>
          </p:cNvPicPr>
          <p:nvPr/>
        </p:nvPicPr>
        <p:blipFill>
          <a:blip r:embed="rId3"/>
          <a:stretch>
            <a:fillRect/>
          </a:stretch>
        </p:blipFill>
        <p:spPr>
          <a:xfrm>
            <a:off x="0" y="3886063"/>
            <a:ext cx="12192000" cy="2886808"/>
          </a:xfrm>
          <a:prstGeom prst="rect">
            <a:avLst/>
          </a:prstGeom>
        </p:spPr>
      </p:pic>
    </p:spTree>
    <p:extLst>
      <p:ext uri="{BB962C8B-B14F-4D97-AF65-F5344CB8AC3E}">
        <p14:creationId xmlns:p14="http://schemas.microsoft.com/office/powerpoint/2010/main" val="800546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60F438F8-DF0B-4679-BF75-049B2E8CA3C9}"/>
              </a:ext>
            </a:extLst>
          </p:cNvPr>
          <p:cNvSpPr txBox="1">
            <a:spLocks/>
          </p:cNvSpPr>
          <p:nvPr/>
        </p:nvSpPr>
        <p:spPr>
          <a:xfrm>
            <a:off x="1524780" y="85129"/>
            <a:ext cx="9142439" cy="963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a:r>
              <a:rPr lang="en-US" sz="4400" b="1" dirty="0">
                <a:effectLst>
                  <a:outerShdw blurRad="38100" dist="38100" dir="2700000" algn="tl">
                    <a:srgbClr val="000000">
                      <a:alpha val="43137"/>
                    </a:srgbClr>
                  </a:outerShdw>
                </a:effectLst>
              </a:rPr>
              <a:t>architecture</a:t>
            </a:r>
            <a:endParaRPr lang="en-US" sz="4400" dirty="0">
              <a:effectLst>
                <a:outerShdw blurRad="38100" dist="38100" dir="2700000" algn="tl">
                  <a:srgbClr val="000000">
                    <a:alpha val="43137"/>
                  </a:srgbClr>
                </a:outerShdw>
              </a:effectLst>
            </a:endParaRPr>
          </a:p>
        </p:txBody>
      </p:sp>
      <p:sp>
        <p:nvSpPr>
          <p:cNvPr id="6" name="כותרת 1">
            <a:extLst>
              <a:ext uri="{FF2B5EF4-FFF2-40B4-BE49-F238E27FC236}">
                <a16:creationId xmlns:a16="http://schemas.microsoft.com/office/drawing/2014/main" id="{83A23A6F-B8D3-4616-9267-67959C1883E8}"/>
              </a:ext>
            </a:extLst>
          </p:cNvPr>
          <p:cNvSpPr txBox="1">
            <a:spLocks/>
          </p:cNvSpPr>
          <p:nvPr/>
        </p:nvSpPr>
        <p:spPr>
          <a:xfrm>
            <a:off x="1524779" y="567126"/>
            <a:ext cx="9142439" cy="963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a:r>
              <a:rPr lang="en-US" b="1" dirty="0">
                <a:solidFill>
                  <a:schemeClr val="accent1"/>
                </a:solidFill>
                <a:effectLst>
                  <a:outerShdw blurRad="38100" dist="38100" dir="2700000" algn="tl">
                    <a:srgbClr val="000000">
                      <a:alpha val="43137"/>
                    </a:srgbClr>
                  </a:outerShdw>
                </a:effectLst>
              </a:rPr>
              <a:t>Cascaded CNN</a:t>
            </a:r>
            <a:endParaRPr lang="en-US" dirty="0">
              <a:solidFill>
                <a:schemeClr val="accent1"/>
              </a:solidFill>
              <a:effectLst>
                <a:outerShdw blurRad="38100" dist="38100" dir="2700000" algn="tl">
                  <a:srgbClr val="000000">
                    <a:alpha val="43137"/>
                  </a:srgbClr>
                </a:outerShdw>
              </a:effectLst>
            </a:endParaRPr>
          </a:p>
        </p:txBody>
      </p:sp>
      <p:sp>
        <p:nvSpPr>
          <p:cNvPr id="7" name="תיבת טקסט 6">
            <a:extLst>
              <a:ext uri="{FF2B5EF4-FFF2-40B4-BE49-F238E27FC236}">
                <a16:creationId xmlns:a16="http://schemas.microsoft.com/office/drawing/2014/main" id="{668D5C54-D4B9-4F63-A3A0-A39B4E46BE97}"/>
              </a:ext>
            </a:extLst>
          </p:cNvPr>
          <p:cNvSpPr txBox="1"/>
          <p:nvPr/>
        </p:nvSpPr>
        <p:spPr>
          <a:xfrm>
            <a:off x="4952896" y="1300288"/>
            <a:ext cx="2286203" cy="461665"/>
          </a:xfrm>
          <a:prstGeom prst="rect">
            <a:avLst/>
          </a:prstGeom>
          <a:noFill/>
        </p:spPr>
        <p:txBody>
          <a:bodyPr wrap="none" rtlCol="0">
            <a:spAutoFit/>
          </a:bodyPr>
          <a:lstStyle/>
          <a:p>
            <a:r>
              <a:rPr lang="en-US" sz="2400" b="1" dirty="0">
                <a:solidFill>
                  <a:schemeClr val="bg1"/>
                </a:solidFill>
              </a:rPr>
              <a:t>Same-</a:t>
            </a:r>
            <a:r>
              <a:rPr lang="en-US" sz="2400" b="1" dirty="0" err="1">
                <a:solidFill>
                  <a:schemeClr val="bg1"/>
                </a:solidFill>
              </a:rPr>
              <a:t>DenseNet</a:t>
            </a:r>
            <a:r>
              <a:rPr lang="en-US" sz="2400" b="1" dirty="0">
                <a:solidFill>
                  <a:schemeClr val="bg1"/>
                </a:solidFill>
              </a:rPr>
              <a:t> </a:t>
            </a:r>
            <a:endParaRPr lang="en-IL" sz="2400" b="1" dirty="0">
              <a:solidFill>
                <a:schemeClr val="bg1"/>
              </a:solidFill>
            </a:endParaRPr>
          </a:p>
        </p:txBody>
      </p:sp>
      <p:sp>
        <p:nvSpPr>
          <p:cNvPr id="9" name="תיבת טקסט 8">
            <a:extLst>
              <a:ext uri="{FF2B5EF4-FFF2-40B4-BE49-F238E27FC236}">
                <a16:creationId xmlns:a16="http://schemas.microsoft.com/office/drawing/2014/main" id="{5C22B0C6-F396-4123-A5E4-658AE6A06C29}"/>
              </a:ext>
            </a:extLst>
          </p:cNvPr>
          <p:cNvSpPr txBox="1"/>
          <p:nvPr/>
        </p:nvSpPr>
        <p:spPr>
          <a:xfrm>
            <a:off x="7580976" y="2327728"/>
            <a:ext cx="3593035" cy="2031325"/>
          </a:xfrm>
          <a:prstGeom prst="rect">
            <a:avLst/>
          </a:prstGeom>
          <a:noFill/>
        </p:spPr>
        <p:txBody>
          <a:bodyPr wrap="none" rtlCol="0">
            <a:spAutoFit/>
          </a:bodyPr>
          <a:lstStyle/>
          <a:p>
            <a:r>
              <a:rPr lang="en-US" dirty="0"/>
              <a:t>Total params: 1,278,656</a:t>
            </a:r>
          </a:p>
          <a:p>
            <a:r>
              <a:rPr lang="en-US" dirty="0"/>
              <a:t>Trainable params: 1,272,928</a:t>
            </a:r>
          </a:p>
          <a:p>
            <a:r>
              <a:rPr lang="en-US" dirty="0"/>
              <a:t>Non-trainable params: 5,728</a:t>
            </a:r>
          </a:p>
          <a:p>
            <a:r>
              <a:rPr lang="en-US" dirty="0"/>
              <a:t>Depth : 102</a:t>
            </a:r>
          </a:p>
          <a:p>
            <a:r>
              <a:rPr lang="en-US" dirty="0"/>
              <a:t>Num of conv layers:102</a:t>
            </a:r>
          </a:p>
          <a:p>
            <a:r>
              <a:rPr lang="en-US" dirty="0"/>
              <a:t>Convolution padding: “valid”, ”same”</a:t>
            </a:r>
          </a:p>
          <a:p>
            <a:r>
              <a:rPr lang="en-US" dirty="0"/>
              <a:t>Activation: </a:t>
            </a:r>
            <a:r>
              <a:rPr lang="en-US" dirty="0" err="1"/>
              <a:t>ReLU</a:t>
            </a:r>
            <a:r>
              <a:rPr lang="en-US" dirty="0"/>
              <a:t>, </a:t>
            </a:r>
            <a:r>
              <a:rPr lang="en-US" dirty="0" err="1"/>
              <a:t>Softmax</a:t>
            </a:r>
            <a:r>
              <a:rPr lang="en-US" dirty="0"/>
              <a:t> </a:t>
            </a:r>
            <a:endParaRPr lang="en-IL" dirty="0"/>
          </a:p>
        </p:txBody>
      </p:sp>
      <p:pic>
        <p:nvPicPr>
          <p:cNvPr id="11" name="תמונה 10">
            <a:extLst>
              <a:ext uri="{FF2B5EF4-FFF2-40B4-BE49-F238E27FC236}">
                <a16:creationId xmlns:a16="http://schemas.microsoft.com/office/drawing/2014/main" id="{1B2CC2DE-1F5C-41FF-BACC-C2DDA2D34B7E}"/>
              </a:ext>
            </a:extLst>
          </p:cNvPr>
          <p:cNvPicPr>
            <a:picLocks noChangeAspect="1"/>
          </p:cNvPicPr>
          <p:nvPr/>
        </p:nvPicPr>
        <p:blipFill>
          <a:blip r:embed="rId2"/>
          <a:stretch>
            <a:fillRect/>
          </a:stretch>
        </p:blipFill>
        <p:spPr>
          <a:xfrm>
            <a:off x="0" y="676819"/>
            <a:ext cx="4116388" cy="1404606"/>
          </a:xfrm>
          <a:prstGeom prst="rect">
            <a:avLst/>
          </a:prstGeom>
        </p:spPr>
      </p:pic>
      <p:pic>
        <p:nvPicPr>
          <p:cNvPr id="12" name="תמונה 11">
            <a:extLst>
              <a:ext uri="{FF2B5EF4-FFF2-40B4-BE49-F238E27FC236}">
                <a16:creationId xmlns:a16="http://schemas.microsoft.com/office/drawing/2014/main" id="{D608C933-C7EE-4D80-B3A3-1AF2CFF53FF3}"/>
              </a:ext>
            </a:extLst>
          </p:cNvPr>
          <p:cNvPicPr>
            <a:picLocks noChangeAspect="1"/>
          </p:cNvPicPr>
          <p:nvPr/>
        </p:nvPicPr>
        <p:blipFill>
          <a:blip r:embed="rId3"/>
          <a:stretch>
            <a:fillRect/>
          </a:stretch>
        </p:blipFill>
        <p:spPr>
          <a:xfrm>
            <a:off x="0" y="2191117"/>
            <a:ext cx="6910387" cy="2202544"/>
          </a:xfrm>
          <a:prstGeom prst="rect">
            <a:avLst/>
          </a:prstGeom>
        </p:spPr>
      </p:pic>
      <p:pic>
        <p:nvPicPr>
          <p:cNvPr id="13" name="תמונה 12">
            <a:extLst>
              <a:ext uri="{FF2B5EF4-FFF2-40B4-BE49-F238E27FC236}">
                <a16:creationId xmlns:a16="http://schemas.microsoft.com/office/drawing/2014/main" id="{71B64814-512B-4AE3-B065-DE566917160F}"/>
              </a:ext>
            </a:extLst>
          </p:cNvPr>
          <p:cNvPicPr>
            <a:picLocks noChangeAspect="1"/>
          </p:cNvPicPr>
          <p:nvPr/>
        </p:nvPicPr>
        <p:blipFill>
          <a:blip r:embed="rId4"/>
          <a:stretch>
            <a:fillRect/>
          </a:stretch>
        </p:blipFill>
        <p:spPr>
          <a:xfrm>
            <a:off x="-3" y="4530272"/>
            <a:ext cx="12192000" cy="2341399"/>
          </a:xfrm>
          <a:prstGeom prst="rect">
            <a:avLst/>
          </a:prstGeom>
        </p:spPr>
      </p:pic>
    </p:spTree>
    <p:extLst>
      <p:ext uri="{BB962C8B-B14F-4D97-AF65-F5344CB8AC3E}">
        <p14:creationId xmlns:p14="http://schemas.microsoft.com/office/powerpoint/2010/main" val="2394062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60F438F8-DF0B-4679-BF75-049B2E8CA3C9}"/>
              </a:ext>
            </a:extLst>
          </p:cNvPr>
          <p:cNvSpPr txBox="1">
            <a:spLocks/>
          </p:cNvSpPr>
          <p:nvPr/>
        </p:nvSpPr>
        <p:spPr>
          <a:xfrm>
            <a:off x="1524780" y="85129"/>
            <a:ext cx="9142439" cy="963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a:r>
              <a:rPr lang="en-US" sz="4400" b="1">
                <a:effectLst>
                  <a:outerShdw blurRad="38100" dist="38100" dir="2700000" algn="tl">
                    <a:srgbClr val="000000">
                      <a:alpha val="43137"/>
                    </a:srgbClr>
                  </a:outerShdw>
                </a:effectLst>
              </a:rPr>
              <a:t>architecture</a:t>
            </a:r>
            <a:endParaRPr lang="en-US" sz="4400" dirty="0">
              <a:effectLst>
                <a:outerShdw blurRad="38100" dist="38100" dir="2700000" algn="tl">
                  <a:srgbClr val="000000">
                    <a:alpha val="43137"/>
                  </a:srgbClr>
                </a:outerShdw>
              </a:effectLst>
            </a:endParaRPr>
          </a:p>
        </p:txBody>
      </p:sp>
      <p:sp>
        <p:nvSpPr>
          <p:cNvPr id="6" name="כותרת 1">
            <a:extLst>
              <a:ext uri="{FF2B5EF4-FFF2-40B4-BE49-F238E27FC236}">
                <a16:creationId xmlns:a16="http://schemas.microsoft.com/office/drawing/2014/main" id="{83A23A6F-B8D3-4616-9267-67959C1883E8}"/>
              </a:ext>
            </a:extLst>
          </p:cNvPr>
          <p:cNvSpPr txBox="1">
            <a:spLocks/>
          </p:cNvSpPr>
          <p:nvPr/>
        </p:nvSpPr>
        <p:spPr>
          <a:xfrm>
            <a:off x="1524779" y="567126"/>
            <a:ext cx="9142439" cy="963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a:r>
              <a:rPr lang="en-US" b="1">
                <a:solidFill>
                  <a:schemeClr val="accent1"/>
                </a:solidFill>
                <a:effectLst>
                  <a:outerShdw blurRad="38100" dist="38100" dir="2700000" algn="tl">
                    <a:srgbClr val="000000">
                      <a:alpha val="43137"/>
                    </a:srgbClr>
                  </a:outerShdw>
                </a:effectLst>
              </a:rPr>
              <a:t>Cascaded CNN</a:t>
            </a:r>
            <a:endParaRPr lang="en-US" dirty="0">
              <a:solidFill>
                <a:schemeClr val="accent1"/>
              </a:solidFill>
              <a:effectLst>
                <a:outerShdw blurRad="38100" dist="38100" dir="2700000" algn="tl">
                  <a:srgbClr val="000000">
                    <a:alpha val="43137"/>
                  </a:srgbClr>
                </a:outerShdw>
              </a:effectLst>
            </a:endParaRPr>
          </a:p>
        </p:txBody>
      </p:sp>
      <p:sp>
        <p:nvSpPr>
          <p:cNvPr id="2" name="תיבת טקסט 1">
            <a:extLst>
              <a:ext uri="{FF2B5EF4-FFF2-40B4-BE49-F238E27FC236}">
                <a16:creationId xmlns:a16="http://schemas.microsoft.com/office/drawing/2014/main" id="{41D12645-6CDB-41D8-ACD9-B5B5A952E3A3}"/>
              </a:ext>
            </a:extLst>
          </p:cNvPr>
          <p:cNvSpPr txBox="1"/>
          <p:nvPr/>
        </p:nvSpPr>
        <p:spPr>
          <a:xfrm>
            <a:off x="5120987" y="1300288"/>
            <a:ext cx="1950021" cy="461665"/>
          </a:xfrm>
          <a:prstGeom prst="rect">
            <a:avLst/>
          </a:prstGeom>
          <a:noFill/>
        </p:spPr>
        <p:txBody>
          <a:bodyPr wrap="none" rtlCol="0">
            <a:spAutoFit/>
          </a:bodyPr>
          <a:lstStyle/>
          <a:p>
            <a:r>
              <a:rPr lang="en-US" sz="2400" b="1">
                <a:solidFill>
                  <a:schemeClr val="bg1"/>
                </a:solidFill>
              </a:rPr>
              <a:t>Same-ResNet </a:t>
            </a:r>
            <a:endParaRPr lang="en-IL" sz="2400" b="1" dirty="0">
              <a:solidFill>
                <a:schemeClr val="bg1"/>
              </a:solidFill>
            </a:endParaRPr>
          </a:p>
        </p:txBody>
      </p:sp>
      <p:sp>
        <p:nvSpPr>
          <p:cNvPr id="7" name="תיבת טקסט 6">
            <a:extLst>
              <a:ext uri="{FF2B5EF4-FFF2-40B4-BE49-F238E27FC236}">
                <a16:creationId xmlns:a16="http://schemas.microsoft.com/office/drawing/2014/main" id="{087343F1-0D5F-45B5-AE84-72405870F8E6}"/>
              </a:ext>
            </a:extLst>
          </p:cNvPr>
          <p:cNvSpPr txBox="1"/>
          <p:nvPr/>
        </p:nvSpPr>
        <p:spPr>
          <a:xfrm>
            <a:off x="7916794" y="808572"/>
            <a:ext cx="3593035" cy="2031325"/>
          </a:xfrm>
          <a:prstGeom prst="rect">
            <a:avLst/>
          </a:prstGeom>
          <a:noFill/>
        </p:spPr>
        <p:txBody>
          <a:bodyPr wrap="none" rtlCol="0">
            <a:spAutoFit/>
          </a:bodyPr>
          <a:lstStyle/>
          <a:p>
            <a:r>
              <a:rPr lang="en-US" dirty="0"/>
              <a:t>Total params: 1,422,840</a:t>
            </a:r>
          </a:p>
          <a:p>
            <a:r>
              <a:rPr lang="en-US" dirty="0"/>
              <a:t>Trainable params: 1,414,600</a:t>
            </a:r>
          </a:p>
          <a:p>
            <a:r>
              <a:rPr lang="en-US" dirty="0"/>
              <a:t>Non-trainable params: 8,240</a:t>
            </a:r>
          </a:p>
          <a:p>
            <a:r>
              <a:rPr lang="en-US" dirty="0"/>
              <a:t>Num of conv layers: 124</a:t>
            </a:r>
          </a:p>
          <a:p>
            <a:r>
              <a:rPr lang="en-US" dirty="0"/>
              <a:t>Depth: 94</a:t>
            </a:r>
          </a:p>
          <a:p>
            <a:r>
              <a:rPr lang="en-US" dirty="0"/>
              <a:t>Convolution padding: “valid”, ”same”</a:t>
            </a:r>
          </a:p>
          <a:p>
            <a:r>
              <a:rPr lang="en-US" dirty="0"/>
              <a:t>Activation: </a:t>
            </a:r>
            <a:r>
              <a:rPr lang="en-US" dirty="0" err="1"/>
              <a:t>ReLU</a:t>
            </a:r>
            <a:r>
              <a:rPr lang="en-US" dirty="0"/>
              <a:t>, </a:t>
            </a:r>
            <a:r>
              <a:rPr lang="en-US" dirty="0" err="1"/>
              <a:t>Softmax</a:t>
            </a:r>
            <a:r>
              <a:rPr lang="en-US" dirty="0"/>
              <a:t> </a:t>
            </a:r>
            <a:endParaRPr lang="en-IL" dirty="0"/>
          </a:p>
        </p:txBody>
      </p:sp>
      <p:pic>
        <p:nvPicPr>
          <p:cNvPr id="57" name="תמונה 56">
            <a:extLst>
              <a:ext uri="{FF2B5EF4-FFF2-40B4-BE49-F238E27FC236}">
                <a16:creationId xmlns:a16="http://schemas.microsoft.com/office/drawing/2014/main" id="{FE7CE735-C90E-4727-B9D4-F51C19B77772}"/>
              </a:ext>
            </a:extLst>
          </p:cNvPr>
          <p:cNvPicPr>
            <a:picLocks noChangeAspect="1"/>
          </p:cNvPicPr>
          <p:nvPr/>
        </p:nvPicPr>
        <p:blipFill>
          <a:blip r:embed="rId2"/>
          <a:stretch>
            <a:fillRect/>
          </a:stretch>
        </p:blipFill>
        <p:spPr>
          <a:xfrm>
            <a:off x="445664" y="1941297"/>
            <a:ext cx="6129307" cy="2465185"/>
          </a:xfrm>
          <a:prstGeom prst="rect">
            <a:avLst/>
          </a:prstGeom>
        </p:spPr>
      </p:pic>
      <p:pic>
        <p:nvPicPr>
          <p:cNvPr id="13" name="תמונה 12">
            <a:extLst>
              <a:ext uri="{FF2B5EF4-FFF2-40B4-BE49-F238E27FC236}">
                <a16:creationId xmlns:a16="http://schemas.microsoft.com/office/drawing/2014/main" id="{001CB956-F520-4F8F-87FD-076D9D4A53CE}"/>
              </a:ext>
            </a:extLst>
          </p:cNvPr>
          <p:cNvPicPr>
            <a:picLocks noChangeAspect="1"/>
          </p:cNvPicPr>
          <p:nvPr/>
        </p:nvPicPr>
        <p:blipFill>
          <a:blip r:embed="rId3"/>
          <a:stretch>
            <a:fillRect/>
          </a:stretch>
        </p:blipFill>
        <p:spPr>
          <a:xfrm>
            <a:off x="7240177" y="2955313"/>
            <a:ext cx="4269652" cy="1426676"/>
          </a:xfrm>
          <a:prstGeom prst="rect">
            <a:avLst/>
          </a:prstGeom>
        </p:spPr>
      </p:pic>
      <p:pic>
        <p:nvPicPr>
          <p:cNvPr id="14" name="תמונה 13">
            <a:extLst>
              <a:ext uri="{FF2B5EF4-FFF2-40B4-BE49-F238E27FC236}">
                <a16:creationId xmlns:a16="http://schemas.microsoft.com/office/drawing/2014/main" id="{03A5A2EB-F651-4B6D-B478-590609F04874}"/>
              </a:ext>
            </a:extLst>
          </p:cNvPr>
          <p:cNvPicPr>
            <a:picLocks noChangeAspect="1"/>
          </p:cNvPicPr>
          <p:nvPr/>
        </p:nvPicPr>
        <p:blipFill>
          <a:blip r:embed="rId4"/>
          <a:stretch>
            <a:fillRect/>
          </a:stretch>
        </p:blipFill>
        <p:spPr>
          <a:xfrm>
            <a:off x="-3" y="4612821"/>
            <a:ext cx="12192000" cy="2245179"/>
          </a:xfrm>
          <a:prstGeom prst="rect">
            <a:avLst/>
          </a:prstGeom>
        </p:spPr>
      </p:pic>
    </p:spTree>
    <p:extLst>
      <p:ext uri="{BB962C8B-B14F-4D97-AF65-F5344CB8AC3E}">
        <p14:creationId xmlns:p14="http://schemas.microsoft.com/office/powerpoint/2010/main" val="1747473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60F438F8-DF0B-4679-BF75-049B2E8CA3C9}"/>
              </a:ext>
            </a:extLst>
          </p:cNvPr>
          <p:cNvSpPr txBox="1">
            <a:spLocks/>
          </p:cNvSpPr>
          <p:nvPr/>
        </p:nvSpPr>
        <p:spPr>
          <a:xfrm>
            <a:off x="1524780" y="85129"/>
            <a:ext cx="9142439" cy="9639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ctr"/>
            <a:r>
              <a:rPr lang="en-US" sz="4400" b="1" dirty="0">
                <a:effectLst>
                  <a:outerShdw blurRad="38100" dist="38100" dir="2700000" algn="tl">
                    <a:srgbClr val="000000">
                      <a:alpha val="43137"/>
                    </a:srgbClr>
                  </a:outerShdw>
                </a:effectLst>
              </a:rPr>
              <a:t>Training &amp; optimization</a:t>
            </a:r>
            <a:endParaRPr lang="en-US" sz="4400" dirty="0">
              <a:effectLst>
                <a:outerShdw blurRad="38100" dist="38100" dir="2700000" algn="tl">
                  <a:srgbClr val="000000">
                    <a:alpha val="43137"/>
                  </a:srgbClr>
                </a:outerShdw>
              </a:effectLst>
            </a:endParaRPr>
          </a:p>
        </p:txBody>
      </p:sp>
      <p:graphicFrame>
        <p:nvGraphicFramePr>
          <p:cNvPr id="3" name="דיאגרמה 2">
            <a:extLst>
              <a:ext uri="{FF2B5EF4-FFF2-40B4-BE49-F238E27FC236}">
                <a16:creationId xmlns:a16="http://schemas.microsoft.com/office/drawing/2014/main" id="{7F964273-E2E7-4934-AE83-196A8557D50A}"/>
              </a:ext>
            </a:extLst>
          </p:cNvPr>
          <p:cNvGraphicFramePr/>
          <p:nvPr>
            <p:extLst>
              <p:ext uri="{D42A27DB-BD31-4B8C-83A1-F6EECF244321}">
                <p14:modId xmlns:p14="http://schemas.microsoft.com/office/powerpoint/2010/main" val="3229451041"/>
              </p:ext>
            </p:extLst>
          </p:nvPr>
        </p:nvGraphicFramePr>
        <p:xfrm>
          <a:off x="742950" y="638176"/>
          <a:ext cx="10591800" cy="5514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6229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78A563-59F7-4C03-947F-E626E986386E}"/>
              </a:ext>
            </a:extLst>
          </p:cNvPr>
          <p:cNvSpPr>
            <a:spLocks noGrp="1"/>
          </p:cNvSpPr>
          <p:nvPr>
            <p:ph type="title"/>
          </p:nvPr>
        </p:nvSpPr>
        <p:spPr>
          <a:xfrm>
            <a:off x="1639080" y="854528"/>
            <a:ext cx="8913839" cy="5148943"/>
          </a:xfrm>
        </p:spPr>
        <p:txBody>
          <a:bodyPr vert="horz" lIns="91440" tIns="45720" rIns="91440" bIns="45720" rtlCol="0" anchor="ctr">
            <a:normAutofit/>
          </a:bodyPr>
          <a:lstStyle/>
          <a:p>
            <a:pPr algn="ctr" rtl="0"/>
            <a:r>
              <a:rPr lang="en-US" sz="9600" b="1" dirty="0">
                <a:effectLst>
                  <a:outerShdw blurRad="38100" dist="38100" dir="2700000" algn="tl">
                    <a:srgbClr val="000000">
                      <a:alpha val="43137"/>
                    </a:srgbClr>
                  </a:outerShdw>
                </a:effectLst>
              </a:rPr>
              <a:t>Results</a:t>
            </a:r>
            <a:br>
              <a:rPr lang="en-US" sz="9600" b="1" dirty="0">
                <a:effectLst>
                  <a:outerShdw blurRad="38100" dist="38100" dir="2700000" algn="tl">
                    <a:srgbClr val="000000">
                      <a:alpha val="43137"/>
                    </a:srgbClr>
                  </a:outerShdw>
                </a:effectLst>
              </a:rPr>
            </a:br>
            <a:r>
              <a:rPr lang="en-US" sz="9600" b="1" dirty="0">
                <a:effectLst>
                  <a:outerShdw blurRad="38100" dist="38100" dir="2700000" algn="tl">
                    <a:srgbClr val="000000">
                      <a:alpha val="43137"/>
                    </a:srgbClr>
                  </a:outerShdw>
                </a:effectLst>
              </a:rPr>
              <a:t>and Discussion</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5925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78A563-59F7-4C03-947F-E626E986386E}"/>
              </a:ext>
            </a:extLst>
          </p:cNvPr>
          <p:cNvSpPr>
            <a:spLocks noGrp="1"/>
          </p:cNvSpPr>
          <p:nvPr>
            <p:ph type="title"/>
          </p:nvPr>
        </p:nvSpPr>
        <p:spPr>
          <a:xfrm>
            <a:off x="74810" y="800099"/>
            <a:ext cx="11840965" cy="5148943"/>
          </a:xfrm>
        </p:spPr>
        <p:txBody>
          <a:bodyPr vert="horz" lIns="91440" tIns="45720" rIns="91440" bIns="45720" rtlCol="0" anchor="ctr">
            <a:normAutofit/>
          </a:bodyPr>
          <a:lstStyle/>
          <a:p>
            <a:pPr algn="ctr" rtl="0"/>
            <a:r>
              <a:rPr lang="en-US" sz="7200" b="1" dirty="0">
                <a:effectLst>
                  <a:outerShdw blurRad="38100" dist="38100" dir="2700000" algn="tl">
                    <a:srgbClr val="000000">
                      <a:alpha val="43137"/>
                    </a:srgbClr>
                  </a:outerShdw>
                </a:effectLst>
              </a:rPr>
              <a:t>Motivation &amp; Problem Statement</a:t>
            </a:r>
            <a:endParaRPr lang="en-US" sz="7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64955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https://upload.wikimedia.org/wikipedia/commons/1/1c/K-fold_cross_validation_EN.jpg">
            <a:extLst>
              <a:ext uri="{FF2B5EF4-FFF2-40B4-BE49-F238E27FC236}">
                <a16:creationId xmlns:a16="http://schemas.microsoft.com/office/drawing/2014/main" id="{BF5E5CB7-A281-4141-A88F-BCB5C128D8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60" name="Chart 1">
            <a:extLst>
              <a:ext uri="{FF2B5EF4-FFF2-40B4-BE49-F238E27FC236}">
                <a16:creationId xmlns:a16="http://schemas.microsoft.com/office/drawing/2014/main" id="{A12D8FAA-588C-405B-B9BE-3D191652467B}"/>
              </a:ext>
            </a:extLst>
          </p:cNvPr>
          <p:cNvGraphicFramePr>
            <a:graphicFrameLocks/>
          </p:cNvGraphicFramePr>
          <p:nvPr>
            <p:extLst>
              <p:ext uri="{D42A27DB-BD31-4B8C-83A1-F6EECF244321}">
                <p14:modId xmlns:p14="http://schemas.microsoft.com/office/powerpoint/2010/main" val="3090554161"/>
              </p:ext>
            </p:extLst>
          </p:nvPr>
        </p:nvGraphicFramePr>
        <p:xfrm>
          <a:off x="1739900" y="584200"/>
          <a:ext cx="8712199" cy="5689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01307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תמונה 14">
            <a:extLst>
              <a:ext uri="{FF2B5EF4-FFF2-40B4-BE49-F238E27FC236}">
                <a16:creationId xmlns:a16="http://schemas.microsoft.com/office/drawing/2014/main" id="{77DDCE4F-6CD1-4134-B5F4-A0AF899EF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286" y="-290286"/>
            <a:ext cx="14296572" cy="7148286"/>
          </a:xfrm>
          <a:prstGeom prst="rect">
            <a:avLst/>
          </a:prstGeom>
        </p:spPr>
      </p:pic>
      <p:graphicFrame>
        <p:nvGraphicFramePr>
          <p:cNvPr id="2" name="טבלה 2">
            <a:extLst>
              <a:ext uri="{FF2B5EF4-FFF2-40B4-BE49-F238E27FC236}">
                <a16:creationId xmlns:a16="http://schemas.microsoft.com/office/drawing/2014/main" id="{DF910D1F-7114-4677-8553-EF6069501BCB}"/>
              </a:ext>
            </a:extLst>
          </p:cNvPr>
          <p:cNvGraphicFramePr>
            <a:graphicFrameLocks noGrp="1"/>
          </p:cNvGraphicFramePr>
          <p:nvPr>
            <p:extLst>
              <p:ext uri="{D42A27DB-BD31-4B8C-83A1-F6EECF244321}">
                <p14:modId xmlns:p14="http://schemas.microsoft.com/office/powerpoint/2010/main" val="898960531"/>
              </p:ext>
            </p:extLst>
          </p:nvPr>
        </p:nvGraphicFramePr>
        <p:xfrm>
          <a:off x="361740" y="741015"/>
          <a:ext cx="11468520" cy="1483360"/>
        </p:xfrm>
        <a:graphic>
          <a:graphicData uri="http://schemas.openxmlformats.org/drawingml/2006/table">
            <a:tbl>
              <a:tblPr firstRow="1" bandRow="1">
                <a:tableStyleId>{5C22544A-7EE6-4342-B048-85BDC9FD1C3A}</a:tableStyleId>
              </a:tblPr>
              <a:tblGrid>
                <a:gridCol w="2070695">
                  <a:extLst>
                    <a:ext uri="{9D8B030D-6E8A-4147-A177-3AD203B41FA5}">
                      <a16:colId xmlns:a16="http://schemas.microsoft.com/office/drawing/2014/main" val="2853512587"/>
                    </a:ext>
                  </a:extLst>
                </a:gridCol>
                <a:gridCol w="1114250">
                  <a:extLst>
                    <a:ext uri="{9D8B030D-6E8A-4147-A177-3AD203B41FA5}">
                      <a16:colId xmlns:a16="http://schemas.microsoft.com/office/drawing/2014/main" val="4006687401"/>
                    </a:ext>
                  </a:extLst>
                </a:gridCol>
                <a:gridCol w="848700">
                  <a:extLst>
                    <a:ext uri="{9D8B030D-6E8A-4147-A177-3AD203B41FA5}">
                      <a16:colId xmlns:a16="http://schemas.microsoft.com/office/drawing/2014/main" val="2243523493"/>
                    </a:ext>
                  </a:extLst>
                </a:gridCol>
                <a:gridCol w="1200447">
                  <a:extLst>
                    <a:ext uri="{9D8B030D-6E8A-4147-A177-3AD203B41FA5}">
                      <a16:colId xmlns:a16="http://schemas.microsoft.com/office/drawing/2014/main" val="4025186832"/>
                    </a:ext>
                  </a:extLst>
                </a:gridCol>
                <a:gridCol w="1114250">
                  <a:extLst>
                    <a:ext uri="{9D8B030D-6E8A-4147-A177-3AD203B41FA5}">
                      <a16:colId xmlns:a16="http://schemas.microsoft.com/office/drawing/2014/main" val="922812937"/>
                    </a:ext>
                  </a:extLst>
                </a:gridCol>
                <a:gridCol w="848700">
                  <a:extLst>
                    <a:ext uri="{9D8B030D-6E8A-4147-A177-3AD203B41FA5}">
                      <a16:colId xmlns:a16="http://schemas.microsoft.com/office/drawing/2014/main" val="3204069194"/>
                    </a:ext>
                  </a:extLst>
                </a:gridCol>
                <a:gridCol w="1200447">
                  <a:extLst>
                    <a:ext uri="{9D8B030D-6E8A-4147-A177-3AD203B41FA5}">
                      <a16:colId xmlns:a16="http://schemas.microsoft.com/office/drawing/2014/main" val="141677282"/>
                    </a:ext>
                  </a:extLst>
                </a:gridCol>
                <a:gridCol w="1114250">
                  <a:extLst>
                    <a:ext uri="{9D8B030D-6E8A-4147-A177-3AD203B41FA5}">
                      <a16:colId xmlns:a16="http://schemas.microsoft.com/office/drawing/2014/main" val="2079324161"/>
                    </a:ext>
                  </a:extLst>
                </a:gridCol>
                <a:gridCol w="800418">
                  <a:extLst>
                    <a:ext uri="{9D8B030D-6E8A-4147-A177-3AD203B41FA5}">
                      <a16:colId xmlns:a16="http://schemas.microsoft.com/office/drawing/2014/main" val="3850846070"/>
                    </a:ext>
                  </a:extLst>
                </a:gridCol>
                <a:gridCol w="1156363">
                  <a:extLst>
                    <a:ext uri="{9D8B030D-6E8A-4147-A177-3AD203B41FA5}">
                      <a16:colId xmlns:a16="http://schemas.microsoft.com/office/drawing/2014/main" val="3797282618"/>
                    </a:ext>
                  </a:extLst>
                </a:gridCol>
              </a:tblGrid>
              <a:tr h="370840">
                <a:tc>
                  <a:txBody>
                    <a:bodyPr/>
                    <a:lstStyle/>
                    <a:p>
                      <a:r>
                        <a:rPr lang="en-US" sz="1800" b="1" i="0" u="none" strike="noStrike" kern="1200" baseline="0" dirty="0">
                          <a:solidFill>
                            <a:schemeClr val="lt1"/>
                          </a:solidFill>
                          <a:latin typeface="+mn-lt"/>
                          <a:ea typeface="+mn-ea"/>
                          <a:cs typeface="+mn-cs"/>
                        </a:rPr>
                        <a:t>Method</a:t>
                      </a:r>
                      <a:r>
                        <a:rPr lang="en-US" sz="1800" b="0" i="0" u="none" strike="noStrike" kern="1200" baseline="0" dirty="0">
                          <a:solidFill>
                            <a:schemeClr val="lt1"/>
                          </a:solidFill>
                          <a:latin typeface="+mn-lt"/>
                          <a:ea typeface="+mn-ea"/>
                          <a:cs typeface="+mn-cs"/>
                        </a:rPr>
                        <a:t> </a:t>
                      </a:r>
                      <a:endParaRPr lang="en-IL" dirty="0"/>
                    </a:p>
                  </a:txBody>
                  <a:tcPr/>
                </a:tc>
                <a:tc gridSpan="3">
                  <a:txBody>
                    <a:bodyPr/>
                    <a:lstStyle/>
                    <a:p>
                      <a:r>
                        <a:rPr lang="en-US" dirty="0"/>
                        <a:t>DICE</a:t>
                      </a:r>
                      <a:endParaRPr lang="en-IL" dirty="0"/>
                    </a:p>
                  </a:txBody>
                  <a:tcPr/>
                </a:tc>
                <a:tc hMerge="1">
                  <a:txBody>
                    <a:bodyPr/>
                    <a:lstStyle/>
                    <a:p>
                      <a:endParaRPr lang="en-IL" dirty="0"/>
                    </a:p>
                  </a:txBody>
                  <a:tcPr/>
                </a:tc>
                <a:tc hMerge="1">
                  <a:txBody>
                    <a:bodyPr/>
                    <a:lstStyle/>
                    <a:p>
                      <a:endParaRPr lang="en-IL" dirty="0"/>
                    </a:p>
                  </a:txBody>
                  <a:tcPr/>
                </a:tc>
                <a:tc gridSpan="3">
                  <a:txBody>
                    <a:bodyPr/>
                    <a:lstStyle/>
                    <a:p>
                      <a:r>
                        <a:rPr lang="en-US" sz="1800" b="1" i="0" u="none" strike="noStrike" kern="1200" baseline="0" dirty="0">
                          <a:solidFill>
                            <a:schemeClr val="lt1"/>
                          </a:solidFill>
                          <a:latin typeface="+mn-lt"/>
                          <a:ea typeface="+mn-ea"/>
                          <a:cs typeface="+mn-cs"/>
                        </a:rPr>
                        <a:t>Specificity </a:t>
                      </a:r>
                      <a:endParaRPr lang="en-IL" b="1" dirty="0"/>
                    </a:p>
                  </a:txBody>
                  <a:tcPr/>
                </a:tc>
                <a:tc hMerge="1">
                  <a:txBody>
                    <a:bodyPr/>
                    <a:lstStyle/>
                    <a:p>
                      <a:endParaRPr lang="en-IL" dirty="0"/>
                    </a:p>
                  </a:txBody>
                  <a:tcPr/>
                </a:tc>
                <a:tc hMerge="1">
                  <a:txBody>
                    <a:bodyPr/>
                    <a:lstStyle/>
                    <a:p>
                      <a:endParaRPr lang="en-IL" dirty="0"/>
                    </a:p>
                  </a:txBody>
                  <a:tcPr/>
                </a:tc>
                <a:tc gridSpan="3">
                  <a:txBody>
                    <a:bodyPr/>
                    <a:lstStyle/>
                    <a:p>
                      <a:r>
                        <a:rPr lang="en-US" sz="1800" b="1" i="0" u="none" strike="noStrike" kern="1200" baseline="0" dirty="0">
                          <a:solidFill>
                            <a:schemeClr val="lt1"/>
                          </a:solidFill>
                          <a:latin typeface="+mn-lt"/>
                          <a:ea typeface="+mn-ea"/>
                          <a:cs typeface="+mn-cs"/>
                        </a:rPr>
                        <a:t>Sensitivity </a:t>
                      </a:r>
                      <a:endParaRPr lang="en-IL" b="1" dirty="0"/>
                    </a:p>
                  </a:txBody>
                  <a:tcPr/>
                </a:tc>
                <a:tc hMerge="1">
                  <a:txBody>
                    <a:bodyPr/>
                    <a:lstStyle/>
                    <a:p>
                      <a:endParaRPr lang="en-IL" dirty="0"/>
                    </a:p>
                  </a:txBody>
                  <a:tcPr/>
                </a:tc>
                <a:tc hMerge="1">
                  <a:txBody>
                    <a:bodyPr/>
                    <a:lstStyle/>
                    <a:p>
                      <a:endParaRPr lang="en-IL" dirty="0"/>
                    </a:p>
                  </a:txBody>
                  <a:tcPr/>
                </a:tc>
                <a:extLst>
                  <a:ext uri="{0D108BD9-81ED-4DB2-BD59-A6C34878D82A}">
                    <a16:rowId xmlns:a16="http://schemas.microsoft.com/office/drawing/2014/main" val="2001330797"/>
                  </a:ext>
                </a:extLst>
              </a:tr>
              <a:tr h="370840">
                <a:tc>
                  <a:txBody>
                    <a:bodyPr/>
                    <a:lstStyle/>
                    <a:p>
                      <a:endParaRPr lang="en-IL" dirty="0"/>
                    </a:p>
                  </a:txBody>
                  <a:tcPr/>
                </a:tc>
                <a:tc>
                  <a:txBody>
                    <a:bodyPr/>
                    <a:lstStyle/>
                    <a:p>
                      <a:r>
                        <a:rPr lang="en-US" dirty="0"/>
                        <a:t>complete</a:t>
                      </a:r>
                      <a:endParaRPr lang="en-IL" dirty="0"/>
                    </a:p>
                  </a:txBody>
                  <a:tcPr/>
                </a:tc>
                <a:tc>
                  <a:txBody>
                    <a:bodyPr/>
                    <a:lstStyle/>
                    <a:p>
                      <a:r>
                        <a:rPr lang="en-US" dirty="0"/>
                        <a:t>core</a:t>
                      </a:r>
                      <a:endParaRPr lang="en-IL" dirty="0"/>
                    </a:p>
                  </a:txBody>
                  <a:tcPr/>
                </a:tc>
                <a:tc>
                  <a:txBody>
                    <a:bodyPr/>
                    <a:lstStyle/>
                    <a:p>
                      <a:r>
                        <a:rPr lang="en-US" dirty="0"/>
                        <a:t>enhancing</a:t>
                      </a:r>
                      <a:endParaRPr lang="en-IL" dirty="0"/>
                    </a:p>
                  </a:txBody>
                  <a:tcPr/>
                </a:tc>
                <a:tc>
                  <a:txBody>
                    <a:bodyPr/>
                    <a:lstStyle/>
                    <a:p>
                      <a:r>
                        <a:rPr lang="en-US" dirty="0"/>
                        <a:t>complete</a:t>
                      </a:r>
                      <a:endParaRPr lang="en-IL" dirty="0"/>
                    </a:p>
                  </a:txBody>
                  <a:tcPr/>
                </a:tc>
                <a:tc>
                  <a:txBody>
                    <a:bodyPr/>
                    <a:lstStyle/>
                    <a:p>
                      <a:r>
                        <a:rPr lang="en-US" dirty="0"/>
                        <a:t>core</a:t>
                      </a:r>
                      <a:endParaRPr lang="en-IL" dirty="0"/>
                    </a:p>
                  </a:txBody>
                  <a:tcPr/>
                </a:tc>
                <a:tc>
                  <a:txBody>
                    <a:bodyPr/>
                    <a:lstStyle/>
                    <a:p>
                      <a:r>
                        <a:rPr lang="en-US" dirty="0"/>
                        <a:t>enhancing</a:t>
                      </a:r>
                      <a:endParaRPr lang="en-IL" dirty="0"/>
                    </a:p>
                  </a:txBody>
                  <a:tcPr/>
                </a:tc>
                <a:tc>
                  <a:txBody>
                    <a:bodyPr/>
                    <a:lstStyle/>
                    <a:p>
                      <a:r>
                        <a:rPr lang="en-US" dirty="0"/>
                        <a:t>complete</a:t>
                      </a:r>
                      <a:endParaRPr lang="en-IL" dirty="0"/>
                    </a:p>
                  </a:txBody>
                  <a:tcPr/>
                </a:tc>
                <a:tc>
                  <a:txBody>
                    <a:bodyPr/>
                    <a:lstStyle/>
                    <a:p>
                      <a:r>
                        <a:rPr lang="en-US" dirty="0"/>
                        <a:t>core</a:t>
                      </a:r>
                      <a:endParaRPr lang="en-IL" dirty="0"/>
                    </a:p>
                  </a:txBody>
                  <a:tcPr/>
                </a:tc>
                <a:tc>
                  <a:txBody>
                    <a:bodyPr/>
                    <a:lstStyle/>
                    <a:p>
                      <a:r>
                        <a:rPr lang="en-US" dirty="0"/>
                        <a:t>enhancing</a:t>
                      </a:r>
                      <a:endParaRPr lang="en-IL" dirty="0"/>
                    </a:p>
                  </a:txBody>
                  <a:tcPr/>
                </a:tc>
                <a:extLst>
                  <a:ext uri="{0D108BD9-81ED-4DB2-BD59-A6C34878D82A}">
                    <a16:rowId xmlns:a16="http://schemas.microsoft.com/office/drawing/2014/main" val="1193523364"/>
                  </a:ext>
                </a:extLst>
              </a:tr>
              <a:tr h="370840">
                <a:tc>
                  <a:txBody>
                    <a:bodyPr/>
                    <a:lstStyle/>
                    <a:p>
                      <a:r>
                        <a:rPr lang="en-US" sz="1800" b="0" i="0" u="none" strike="noStrike" kern="1200" baseline="0" dirty="0" err="1">
                          <a:solidFill>
                            <a:schemeClr val="dk1"/>
                          </a:solidFill>
                          <a:latin typeface="+mn-lt"/>
                          <a:ea typeface="+mn-ea"/>
                          <a:cs typeface="+mn-cs"/>
                        </a:rPr>
                        <a:t>InputCascadeCNN</a:t>
                      </a:r>
                      <a:r>
                        <a:rPr lang="en-US" sz="1800" b="0" i="0" u="none" strike="noStrike" kern="1200" baseline="0" dirty="0">
                          <a:solidFill>
                            <a:schemeClr val="dk1"/>
                          </a:solidFill>
                          <a:latin typeface="+mn-lt"/>
                          <a:ea typeface="+mn-ea"/>
                          <a:cs typeface="+mn-cs"/>
                        </a:rPr>
                        <a:t> </a:t>
                      </a:r>
                      <a:endParaRPr lang="en-IL" dirty="0"/>
                    </a:p>
                  </a:txBody>
                  <a:tcPr/>
                </a:tc>
                <a:tc>
                  <a:txBody>
                    <a:bodyPr/>
                    <a:lstStyle/>
                    <a:p>
                      <a:r>
                        <a:rPr lang="en-IL" sz="1800" b="0" i="0" u="none" strike="noStrike" kern="1200" baseline="0" dirty="0">
                          <a:solidFill>
                            <a:schemeClr val="dk1"/>
                          </a:solidFill>
                          <a:highlight>
                            <a:srgbClr val="00FF00"/>
                          </a:highlight>
                          <a:latin typeface="+mn-lt"/>
                          <a:ea typeface="+mn-ea"/>
                          <a:cs typeface="+mn-cs"/>
                        </a:rPr>
                        <a:t>0 .88</a:t>
                      </a:r>
                      <a:endParaRPr lang="en-IL" dirty="0">
                        <a:highlight>
                          <a:srgbClr val="00FF00"/>
                        </a:highlight>
                      </a:endParaRPr>
                    </a:p>
                  </a:txBody>
                  <a:tcPr/>
                </a:tc>
                <a:tc>
                  <a:txBody>
                    <a:bodyPr/>
                    <a:lstStyle/>
                    <a:p>
                      <a:r>
                        <a:rPr lang="en-IL" sz="1800" b="0" i="0" u="none" strike="noStrike" kern="1200" baseline="0" dirty="0">
                          <a:solidFill>
                            <a:schemeClr val="dk1"/>
                          </a:solidFill>
                          <a:latin typeface="+mn-lt"/>
                          <a:ea typeface="+mn-ea"/>
                          <a:cs typeface="+mn-cs"/>
                        </a:rPr>
                        <a:t>0 .79</a:t>
                      </a:r>
                      <a:endParaRPr lang="en-IL" dirty="0"/>
                    </a:p>
                  </a:txBody>
                  <a:tcPr/>
                </a:tc>
                <a:tc>
                  <a:txBody>
                    <a:bodyPr/>
                    <a:lstStyle/>
                    <a:p>
                      <a:r>
                        <a:rPr lang="en-IL" sz="1800" b="0" i="0" u="none" strike="noStrike" kern="1200" baseline="0" dirty="0">
                          <a:solidFill>
                            <a:schemeClr val="dk1"/>
                          </a:solidFill>
                          <a:highlight>
                            <a:srgbClr val="00FF00"/>
                          </a:highlight>
                          <a:latin typeface="+mn-lt"/>
                          <a:ea typeface="+mn-ea"/>
                          <a:cs typeface="+mn-cs"/>
                        </a:rPr>
                        <a:t>0 .73</a:t>
                      </a:r>
                      <a:endParaRPr lang="en-IL" dirty="0">
                        <a:highlight>
                          <a:srgbClr val="00FF00"/>
                        </a:highlight>
                      </a:endParaRPr>
                    </a:p>
                  </a:txBody>
                  <a:tcPr/>
                </a:tc>
                <a:tc>
                  <a:txBody>
                    <a:bodyPr/>
                    <a:lstStyle/>
                    <a:p>
                      <a:r>
                        <a:rPr lang="en-IL" sz="1800" b="0" i="0" u="none" strike="noStrike" kern="1200" baseline="0" dirty="0">
                          <a:solidFill>
                            <a:schemeClr val="dk1"/>
                          </a:solidFill>
                          <a:latin typeface="+mn-lt"/>
                          <a:ea typeface="+mn-ea"/>
                          <a:cs typeface="+mn-cs"/>
                        </a:rPr>
                        <a:t>0 .89</a:t>
                      </a:r>
                      <a:endParaRPr lang="en-IL" dirty="0"/>
                    </a:p>
                  </a:txBody>
                  <a:tcPr/>
                </a:tc>
                <a:tc>
                  <a:txBody>
                    <a:bodyPr/>
                    <a:lstStyle/>
                    <a:p>
                      <a:r>
                        <a:rPr lang="en-IL" sz="1800" b="0" i="0" u="none" strike="noStrike" kern="1200" baseline="0" dirty="0">
                          <a:solidFill>
                            <a:schemeClr val="dk1"/>
                          </a:solidFill>
                          <a:latin typeface="+mn-lt"/>
                          <a:ea typeface="+mn-ea"/>
                          <a:cs typeface="+mn-cs"/>
                        </a:rPr>
                        <a:t> 0 .79 </a:t>
                      </a:r>
                      <a:endParaRPr lang="en-IL" dirty="0"/>
                    </a:p>
                  </a:txBody>
                  <a:tcPr/>
                </a:tc>
                <a:tc>
                  <a:txBody>
                    <a:bodyPr/>
                    <a:lstStyle/>
                    <a:p>
                      <a:r>
                        <a:rPr lang="en-IL" sz="1800" b="0" i="0" u="none" strike="noStrike" kern="1200" baseline="0" dirty="0">
                          <a:solidFill>
                            <a:schemeClr val="dk1"/>
                          </a:solidFill>
                          <a:latin typeface="+mn-lt"/>
                          <a:ea typeface="+mn-ea"/>
                          <a:cs typeface="+mn-cs"/>
                        </a:rPr>
                        <a:t>0 .68 </a:t>
                      </a:r>
                      <a:endParaRPr lang="en-IL" dirty="0"/>
                    </a:p>
                  </a:txBody>
                  <a:tcPr/>
                </a:tc>
                <a:tc>
                  <a:txBody>
                    <a:bodyPr/>
                    <a:lstStyle/>
                    <a:p>
                      <a:r>
                        <a:rPr lang="en-IL" sz="1800" b="0" i="0" u="none" strike="noStrike" kern="1200" baseline="0" dirty="0">
                          <a:solidFill>
                            <a:schemeClr val="dk1"/>
                          </a:solidFill>
                          <a:highlight>
                            <a:srgbClr val="00FF00"/>
                          </a:highlight>
                          <a:latin typeface="+mn-lt"/>
                          <a:ea typeface="+mn-ea"/>
                          <a:cs typeface="+mn-cs"/>
                        </a:rPr>
                        <a:t>0 .87 </a:t>
                      </a:r>
                      <a:endParaRPr lang="en-IL" dirty="0">
                        <a:highlight>
                          <a:srgbClr val="00FF00"/>
                        </a:highlight>
                      </a:endParaRPr>
                    </a:p>
                  </a:txBody>
                  <a:tcPr/>
                </a:tc>
                <a:tc>
                  <a:txBody>
                    <a:bodyPr/>
                    <a:lstStyle/>
                    <a:p>
                      <a:r>
                        <a:rPr lang="en-IL" sz="1800" b="0" i="0" u="none" strike="noStrike" kern="1200" baseline="0" dirty="0">
                          <a:solidFill>
                            <a:schemeClr val="dk1"/>
                          </a:solidFill>
                          <a:highlight>
                            <a:srgbClr val="00FF00"/>
                          </a:highlight>
                          <a:latin typeface="+mn-lt"/>
                          <a:ea typeface="+mn-ea"/>
                          <a:cs typeface="+mn-cs"/>
                        </a:rPr>
                        <a:t>0 .79 </a:t>
                      </a:r>
                      <a:endParaRPr lang="en-IL" dirty="0">
                        <a:highlight>
                          <a:srgbClr val="00FF00"/>
                        </a:highlight>
                      </a:endParaRPr>
                    </a:p>
                  </a:txBody>
                  <a:tcPr/>
                </a:tc>
                <a:tc>
                  <a:txBody>
                    <a:bodyPr/>
                    <a:lstStyle/>
                    <a:p>
                      <a:r>
                        <a:rPr lang="en-IL" sz="1800" b="0" i="0" u="none" strike="noStrike" kern="1200" baseline="0" dirty="0">
                          <a:solidFill>
                            <a:schemeClr val="dk1"/>
                          </a:solidFill>
                          <a:highlight>
                            <a:srgbClr val="00FF00"/>
                          </a:highlight>
                          <a:latin typeface="+mn-lt"/>
                          <a:ea typeface="+mn-ea"/>
                          <a:cs typeface="+mn-cs"/>
                        </a:rPr>
                        <a:t>0 .80</a:t>
                      </a:r>
                      <a:endParaRPr lang="en-IL" dirty="0">
                        <a:highlight>
                          <a:srgbClr val="00FF00"/>
                        </a:highlight>
                      </a:endParaRPr>
                    </a:p>
                  </a:txBody>
                  <a:tcPr/>
                </a:tc>
                <a:extLst>
                  <a:ext uri="{0D108BD9-81ED-4DB2-BD59-A6C34878D82A}">
                    <a16:rowId xmlns:a16="http://schemas.microsoft.com/office/drawing/2014/main" val="755290085"/>
                  </a:ext>
                </a:extLst>
              </a:tr>
              <a:tr h="370840">
                <a:tc>
                  <a:txBody>
                    <a:bodyPr/>
                    <a:lstStyle/>
                    <a:p>
                      <a:r>
                        <a:rPr lang="en-US" sz="1800" b="0" i="0" u="none" strike="noStrike" kern="1200" baseline="0" dirty="0">
                          <a:solidFill>
                            <a:schemeClr val="dk1"/>
                          </a:solidFill>
                          <a:latin typeface="+mn-lt"/>
                          <a:ea typeface="+mn-ea"/>
                          <a:cs typeface="+mn-cs"/>
                        </a:rPr>
                        <a:t>Two-Path Cascaded</a:t>
                      </a:r>
                      <a:endParaRPr lang="en-IL" dirty="0"/>
                    </a:p>
                  </a:txBody>
                  <a:tcPr/>
                </a:tc>
                <a:tc>
                  <a:txBody>
                    <a:bodyPr/>
                    <a:lstStyle/>
                    <a:p>
                      <a:r>
                        <a:rPr lang="en-IL" dirty="0"/>
                        <a:t>0.86</a:t>
                      </a:r>
                    </a:p>
                  </a:txBody>
                  <a:tcPr/>
                </a:tc>
                <a:tc>
                  <a:txBody>
                    <a:bodyPr/>
                    <a:lstStyle/>
                    <a:p>
                      <a:r>
                        <a:rPr lang="en-US" dirty="0">
                          <a:highlight>
                            <a:srgbClr val="00FF00"/>
                          </a:highlight>
                        </a:rPr>
                        <a:t>0.80</a:t>
                      </a:r>
                      <a:endParaRPr lang="en-IL" dirty="0">
                        <a:highlight>
                          <a:srgbClr val="00FF00"/>
                        </a:highlight>
                      </a:endParaRPr>
                    </a:p>
                  </a:txBody>
                  <a:tcPr/>
                </a:tc>
                <a:tc>
                  <a:txBody>
                    <a:bodyPr/>
                    <a:lstStyle/>
                    <a:p>
                      <a:r>
                        <a:rPr lang="en-US" dirty="0"/>
                        <a:t>0.72</a:t>
                      </a:r>
                      <a:endParaRPr lang="en-IL" dirty="0"/>
                    </a:p>
                  </a:txBody>
                  <a:tcPr/>
                </a:tc>
                <a:tc>
                  <a:txBody>
                    <a:bodyPr/>
                    <a:lstStyle/>
                    <a:p>
                      <a:r>
                        <a:rPr lang="en-US" dirty="0">
                          <a:highlight>
                            <a:srgbClr val="00FF00"/>
                          </a:highlight>
                        </a:rPr>
                        <a:t>1</a:t>
                      </a:r>
                      <a:endParaRPr lang="en-IL" dirty="0">
                        <a:highlight>
                          <a:srgbClr val="00FF00"/>
                        </a:highlight>
                      </a:endParaRPr>
                    </a:p>
                  </a:txBody>
                  <a:tcPr/>
                </a:tc>
                <a:tc>
                  <a:txBody>
                    <a:bodyPr/>
                    <a:lstStyle/>
                    <a:p>
                      <a:r>
                        <a:rPr lang="en-US" dirty="0">
                          <a:highlight>
                            <a:srgbClr val="00FF00"/>
                          </a:highlight>
                        </a:rPr>
                        <a:t>1</a:t>
                      </a:r>
                      <a:endParaRPr lang="en-IL" dirty="0">
                        <a:highlight>
                          <a:srgbClr val="00FF00"/>
                        </a:highlight>
                      </a:endParaRPr>
                    </a:p>
                  </a:txBody>
                  <a:tcPr/>
                </a:tc>
                <a:tc>
                  <a:txBody>
                    <a:bodyPr/>
                    <a:lstStyle/>
                    <a:p>
                      <a:r>
                        <a:rPr lang="en-US" dirty="0">
                          <a:highlight>
                            <a:srgbClr val="00FF00"/>
                          </a:highlight>
                        </a:rPr>
                        <a:t>1</a:t>
                      </a:r>
                      <a:endParaRPr lang="en-IL" dirty="0">
                        <a:highlight>
                          <a:srgbClr val="00FF00"/>
                        </a:highlight>
                      </a:endParaRPr>
                    </a:p>
                  </a:txBody>
                  <a:tcPr/>
                </a:tc>
                <a:tc>
                  <a:txBody>
                    <a:bodyPr/>
                    <a:lstStyle/>
                    <a:p>
                      <a:r>
                        <a:rPr lang="en-IL" dirty="0"/>
                        <a:t>0.8</a:t>
                      </a:r>
                      <a:r>
                        <a:rPr lang="en-US" dirty="0"/>
                        <a:t>1</a:t>
                      </a:r>
                      <a:endParaRPr lang="en-IL" dirty="0"/>
                    </a:p>
                  </a:txBody>
                  <a:tcPr/>
                </a:tc>
                <a:tc>
                  <a:txBody>
                    <a:bodyPr/>
                    <a:lstStyle/>
                    <a:p>
                      <a:r>
                        <a:rPr lang="en-IL" dirty="0"/>
                        <a:t>0.78</a:t>
                      </a:r>
                    </a:p>
                  </a:txBody>
                  <a:tcPr/>
                </a:tc>
                <a:tc>
                  <a:txBody>
                    <a:bodyPr/>
                    <a:lstStyle/>
                    <a:p>
                      <a:r>
                        <a:rPr lang="en-US" dirty="0"/>
                        <a:t>0.77</a:t>
                      </a:r>
                      <a:endParaRPr lang="en-IL" dirty="0"/>
                    </a:p>
                  </a:txBody>
                  <a:tcPr/>
                </a:tc>
                <a:extLst>
                  <a:ext uri="{0D108BD9-81ED-4DB2-BD59-A6C34878D82A}">
                    <a16:rowId xmlns:a16="http://schemas.microsoft.com/office/drawing/2014/main" val="1970061731"/>
                  </a:ext>
                </a:extLst>
              </a:tr>
            </a:tbl>
          </a:graphicData>
        </a:graphic>
      </p:graphicFrame>
      <p:pic>
        <p:nvPicPr>
          <p:cNvPr id="5" name="תמונה 4">
            <a:extLst>
              <a:ext uri="{FF2B5EF4-FFF2-40B4-BE49-F238E27FC236}">
                <a16:creationId xmlns:a16="http://schemas.microsoft.com/office/drawing/2014/main" id="{893295CC-D0BD-4829-9D47-5B1FE75C0EFD}"/>
              </a:ext>
            </a:extLst>
          </p:cNvPr>
          <p:cNvPicPr>
            <a:picLocks noChangeAspect="1"/>
          </p:cNvPicPr>
          <p:nvPr/>
        </p:nvPicPr>
        <p:blipFill>
          <a:blip r:embed="rId4"/>
          <a:stretch>
            <a:fillRect/>
          </a:stretch>
        </p:blipFill>
        <p:spPr>
          <a:xfrm>
            <a:off x="361740" y="4506749"/>
            <a:ext cx="6401496" cy="1842406"/>
          </a:xfrm>
          <a:prstGeom prst="rect">
            <a:avLst/>
          </a:prstGeom>
        </p:spPr>
      </p:pic>
      <p:pic>
        <p:nvPicPr>
          <p:cNvPr id="10" name="תמונה 9">
            <a:extLst>
              <a:ext uri="{FF2B5EF4-FFF2-40B4-BE49-F238E27FC236}">
                <a16:creationId xmlns:a16="http://schemas.microsoft.com/office/drawing/2014/main" id="{77D036B4-3FEE-42CC-9699-A5A944F7C9AD}"/>
              </a:ext>
            </a:extLst>
          </p:cNvPr>
          <p:cNvPicPr>
            <a:picLocks noChangeAspect="1"/>
          </p:cNvPicPr>
          <p:nvPr/>
        </p:nvPicPr>
        <p:blipFill>
          <a:blip r:embed="rId5"/>
          <a:stretch>
            <a:fillRect/>
          </a:stretch>
        </p:blipFill>
        <p:spPr>
          <a:xfrm>
            <a:off x="6763236" y="4506747"/>
            <a:ext cx="5311779" cy="1842407"/>
          </a:xfrm>
          <a:prstGeom prst="rect">
            <a:avLst/>
          </a:prstGeom>
        </p:spPr>
      </p:pic>
      <p:sp>
        <p:nvSpPr>
          <p:cNvPr id="17" name="AutoShape 2" descr="{\displaystyle \mathrm {TPR} ={\frac {\mathrm {TP} }{\mathrm {P} }}={\frac {\mathrm {TP} }{\mathrm {TP} +\mathrm {FN} }}=1-\mathrm {FNR} }">
            <a:extLst>
              <a:ext uri="{FF2B5EF4-FFF2-40B4-BE49-F238E27FC236}">
                <a16:creationId xmlns:a16="http://schemas.microsoft.com/office/drawing/2014/main" id="{506C94BA-E0A8-4788-B82E-052A0EAAAC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mc:AlternateContent xmlns:mc="http://schemas.openxmlformats.org/markup-compatibility/2006" xmlns:a14="http://schemas.microsoft.com/office/drawing/2010/main">
        <mc:Choice Requires="a14">
          <p:sp>
            <p:nvSpPr>
              <p:cNvPr id="23" name="מלבן 22">
                <a:extLst>
                  <a:ext uri="{FF2B5EF4-FFF2-40B4-BE49-F238E27FC236}">
                    <a16:creationId xmlns:a16="http://schemas.microsoft.com/office/drawing/2014/main" id="{B8D7416A-DB4C-498D-8D4E-43D8BB8FAE39}"/>
                  </a:ext>
                </a:extLst>
              </p:cNvPr>
              <p:cNvSpPr/>
              <p:nvPr/>
            </p:nvSpPr>
            <p:spPr>
              <a:xfrm>
                <a:off x="2553182" y="21587"/>
                <a:ext cx="2683405" cy="1438855"/>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libri" panose="020F0502020204030204" pitchFamily="34" charset="0"/>
                          <a:cs typeface="Arial" panose="020B0604020202020204" pitchFamily="34" charset="0"/>
                        </a:rPr>
                        <m:t>𝐷</m:t>
                      </m:r>
                      <m:r>
                        <a:rPr lang="en-US" b="0" i="1" smtClean="0">
                          <a:solidFill>
                            <a:schemeClr val="bg1"/>
                          </a:solidFill>
                          <a:latin typeface="Cambria Math" panose="02040503050406030204" pitchFamily="18" charset="0"/>
                          <a:ea typeface="Calibri" panose="020F0502020204030204" pitchFamily="34" charset="0"/>
                          <a:cs typeface="Arial" panose="020B0604020202020204" pitchFamily="34" charset="0"/>
                        </a:rPr>
                        <m:t>𝐼𝐶𝐸</m:t>
                      </m:r>
                      <m:r>
                        <a:rPr lang="en-US" i="1" smtClean="0">
                          <a:solidFill>
                            <a:schemeClr val="bg1"/>
                          </a:solidFill>
                          <a:latin typeface="Cambria Math" panose="02040503050406030204" pitchFamily="18" charset="0"/>
                          <a:ea typeface="Calibri" panose="020F0502020204030204" pitchFamily="34" charset="0"/>
                          <a:cs typeface="Arial" panose="020B0604020202020204" pitchFamily="34" charset="0"/>
                        </a:rPr>
                        <m:t>=</m:t>
                      </m:r>
                      <m:f>
                        <m:fPr>
                          <m:ctrlPr>
                            <a:rPr lang="en-IL" i="1">
                              <a:solidFill>
                                <a:schemeClr val="bg1"/>
                              </a:solidFill>
                              <a:latin typeface="Cambria Math" panose="02040503050406030204" pitchFamily="18" charset="0"/>
                              <a:ea typeface="Calibri" panose="020F0502020204030204" pitchFamily="34" charset="0"/>
                              <a:cs typeface="Arial" panose="020B0604020202020204" pitchFamily="34" charset="0"/>
                            </a:rPr>
                          </m:ctrlPr>
                        </m:fPr>
                        <m:num>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2</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𝑇𝑃</m:t>
                          </m:r>
                        </m:num>
                        <m:den>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2</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𝑇𝑃</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𝐹𝑃</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𝐹𝑁</m:t>
                          </m:r>
                        </m:den>
                      </m:f>
                    </m:oMath>
                  </m:oMathPara>
                </a14:m>
                <a:endParaRPr lang="en-IL"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IL"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IL"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23" name="מלבן 22">
                <a:extLst>
                  <a:ext uri="{FF2B5EF4-FFF2-40B4-BE49-F238E27FC236}">
                    <a16:creationId xmlns:a16="http://schemas.microsoft.com/office/drawing/2014/main" id="{B8D7416A-DB4C-498D-8D4E-43D8BB8FAE39}"/>
                  </a:ext>
                </a:extLst>
              </p:cNvPr>
              <p:cNvSpPr>
                <a:spLocks noRot="1" noChangeAspect="1" noMove="1" noResize="1" noEditPoints="1" noAdjustHandles="1" noChangeArrowheads="1" noChangeShapeType="1" noTextEdit="1"/>
              </p:cNvSpPr>
              <p:nvPr/>
            </p:nvSpPr>
            <p:spPr>
              <a:xfrm>
                <a:off x="2553182" y="21587"/>
                <a:ext cx="2683405" cy="1438855"/>
              </a:xfrm>
              <a:prstGeom prst="rect">
                <a:avLst/>
              </a:prstGeom>
              <a:blipFill>
                <a:blip r:embed="rId6"/>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4" name="מלבן 23">
                <a:extLst>
                  <a:ext uri="{FF2B5EF4-FFF2-40B4-BE49-F238E27FC236}">
                    <a16:creationId xmlns:a16="http://schemas.microsoft.com/office/drawing/2014/main" id="{841D6D2F-65ED-4216-BEEE-0D1313E37282}"/>
                  </a:ext>
                </a:extLst>
              </p:cNvPr>
              <p:cNvSpPr/>
              <p:nvPr/>
            </p:nvSpPr>
            <p:spPr>
              <a:xfrm>
                <a:off x="8842055" y="73556"/>
                <a:ext cx="2565959"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𝑆𝑒𝑛𝑠𝑖𝑡𝑖𝑣𝑖𝑡𝑦</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f>
                        <m:fPr>
                          <m:ctrlPr>
                            <a:rPr lang="en-IL" i="1">
                              <a:solidFill>
                                <a:schemeClr val="bg1"/>
                              </a:solidFill>
                              <a:latin typeface="Cambria Math" panose="02040503050406030204" pitchFamily="18" charset="0"/>
                              <a:ea typeface="Calibri" panose="020F0502020204030204" pitchFamily="34" charset="0"/>
                              <a:cs typeface="Arial" panose="020B0604020202020204" pitchFamily="34" charset="0"/>
                            </a:rPr>
                          </m:ctrlPr>
                        </m:fPr>
                        <m:num>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𝑇𝑃</m:t>
                          </m:r>
                        </m:num>
                        <m:den>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𝑇𝑃</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𝐹𝑁</m:t>
                          </m:r>
                        </m:den>
                      </m:f>
                    </m:oMath>
                  </m:oMathPara>
                </a14:m>
                <a:endParaRPr lang="en-IL" dirty="0"/>
              </a:p>
            </p:txBody>
          </p:sp>
        </mc:Choice>
        <mc:Fallback xmlns="">
          <p:sp>
            <p:nvSpPr>
              <p:cNvPr id="24" name="מלבן 23">
                <a:extLst>
                  <a:ext uri="{FF2B5EF4-FFF2-40B4-BE49-F238E27FC236}">
                    <a16:creationId xmlns:a16="http://schemas.microsoft.com/office/drawing/2014/main" id="{841D6D2F-65ED-4216-BEEE-0D1313E37282}"/>
                  </a:ext>
                </a:extLst>
              </p:cNvPr>
              <p:cNvSpPr>
                <a:spLocks noRot="1" noChangeAspect="1" noMove="1" noResize="1" noEditPoints="1" noAdjustHandles="1" noChangeArrowheads="1" noChangeShapeType="1" noTextEdit="1"/>
              </p:cNvSpPr>
              <p:nvPr/>
            </p:nvSpPr>
            <p:spPr>
              <a:xfrm>
                <a:off x="8842055" y="73556"/>
                <a:ext cx="2565959" cy="615490"/>
              </a:xfrm>
              <a:prstGeom prst="rect">
                <a:avLst/>
              </a:prstGeom>
              <a:blipFill>
                <a:blip r:embed="rId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5" name="מלבן 24">
                <a:extLst>
                  <a:ext uri="{FF2B5EF4-FFF2-40B4-BE49-F238E27FC236}">
                    <a16:creationId xmlns:a16="http://schemas.microsoft.com/office/drawing/2014/main" id="{AA1CC72E-4584-460F-AC22-125DD2EFF7F4}"/>
                  </a:ext>
                </a:extLst>
              </p:cNvPr>
              <p:cNvSpPr/>
              <p:nvPr/>
            </p:nvSpPr>
            <p:spPr>
              <a:xfrm>
                <a:off x="5667626" y="73556"/>
                <a:ext cx="2575577"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𝑆𝑝𝑒𝑐𝑖𝑓𝑖𝑐𝑖𝑡𝑦</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f>
                        <m:fPr>
                          <m:ctrlPr>
                            <a:rPr lang="en-IL" i="1">
                              <a:solidFill>
                                <a:schemeClr val="bg1"/>
                              </a:solidFill>
                              <a:latin typeface="Cambria Math" panose="02040503050406030204" pitchFamily="18" charset="0"/>
                              <a:ea typeface="Calibri" panose="020F0502020204030204" pitchFamily="34" charset="0"/>
                              <a:cs typeface="Arial" panose="020B0604020202020204" pitchFamily="34" charset="0"/>
                            </a:rPr>
                          </m:ctrlPr>
                        </m:fPr>
                        <m:num>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𝑇𝑁</m:t>
                          </m:r>
                        </m:num>
                        <m:den>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𝑇𝑁</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m:t>
                          </m:r>
                          <m:r>
                            <a:rPr lang="en-US" i="1">
                              <a:solidFill>
                                <a:schemeClr val="bg1"/>
                              </a:solidFill>
                              <a:latin typeface="Cambria Math" panose="02040503050406030204" pitchFamily="18" charset="0"/>
                              <a:ea typeface="Calibri" panose="020F0502020204030204" pitchFamily="34" charset="0"/>
                              <a:cs typeface="Arial" panose="020B0604020202020204" pitchFamily="34" charset="0"/>
                            </a:rPr>
                            <m:t>𝐹𝑃</m:t>
                          </m:r>
                        </m:den>
                      </m:f>
                    </m:oMath>
                  </m:oMathPara>
                </a14:m>
                <a:endParaRPr lang="en-IL" dirty="0"/>
              </a:p>
            </p:txBody>
          </p:sp>
        </mc:Choice>
        <mc:Fallback xmlns="">
          <p:sp>
            <p:nvSpPr>
              <p:cNvPr id="25" name="מלבן 24">
                <a:extLst>
                  <a:ext uri="{FF2B5EF4-FFF2-40B4-BE49-F238E27FC236}">
                    <a16:creationId xmlns:a16="http://schemas.microsoft.com/office/drawing/2014/main" id="{AA1CC72E-4584-460F-AC22-125DD2EFF7F4}"/>
                  </a:ext>
                </a:extLst>
              </p:cNvPr>
              <p:cNvSpPr>
                <a:spLocks noRot="1" noChangeAspect="1" noMove="1" noResize="1" noEditPoints="1" noAdjustHandles="1" noChangeArrowheads="1" noChangeShapeType="1" noTextEdit="1"/>
              </p:cNvSpPr>
              <p:nvPr/>
            </p:nvSpPr>
            <p:spPr>
              <a:xfrm>
                <a:off x="5667626" y="73556"/>
                <a:ext cx="2575577" cy="615490"/>
              </a:xfrm>
              <a:prstGeom prst="rect">
                <a:avLst/>
              </a:prstGeom>
              <a:blipFill>
                <a:blip r:embed="rId8"/>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157959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4100" name="Group 70">
            <a:extLst>
              <a:ext uri="{FF2B5EF4-FFF2-40B4-BE49-F238E27FC236}">
                <a16:creationId xmlns:a16="http://schemas.microsoft.com/office/drawing/2014/main" id="{3B471BDA-CF9A-4D5A-968B-40FC59D410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101" name="Rectangle 71">
              <a:extLst>
                <a:ext uri="{FF2B5EF4-FFF2-40B4-BE49-F238E27FC236}">
                  <a16:creationId xmlns:a16="http://schemas.microsoft.com/office/drawing/2014/main" id="{040777B3-B75E-4922-A37C-3C019743C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444371B-289B-4387-9856-366475C891A1}"/>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כותרת 1">
            <a:extLst>
              <a:ext uri="{FF2B5EF4-FFF2-40B4-BE49-F238E27FC236}">
                <a16:creationId xmlns:a16="http://schemas.microsoft.com/office/drawing/2014/main" id="{2EBB04FC-BBDD-4F9A-B830-B321DCBC95A6}"/>
              </a:ext>
            </a:extLst>
          </p:cNvPr>
          <p:cNvSpPr>
            <a:spLocks noGrp="1"/>
          </p:cNvSpPr>
          <p:nvPr>
            <p:ph type="ctrTitle"/>
          </p:nvPr>
        </p:nvSpPr>
        <p:spPr>
          <a:xfrm>
            <a:off x="7410450" y="1676400"/>
            <a:ext cx="3467100" cy="890587"/>
          </a:xfrm>
        </p:spPr>
        <p:txBody>
          <a:bodyPr>
            <a:normAutofit/>
          </a:bodyPr>
          <a:lstStyle/>
          <a:p>
            <a:r>
              <a:rPr lang="en-US" dirty="0"/>
              <a:t>Thank you!</a:t>
            </a:r>
          </a:p>
        </p:txBody>
      </p:sp>
      <p:pic>
        <p:nvPicPr>
          <p:cNvPr id="4098" name="Picture 2" descr="Image result for ai rules">
            <a:extLst>
              <a:ext uri="{FF2B5EF4-FFF2-40B4-BE49-F238E27FC236}">
                <a16:creationId xmlns:a16="http://schemas.microsoft.com/office/drawing/2014/main" id="{012AE131-1E3E-4837-B172-9D48DB2C75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151" r="20460" b="-1"/>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4102" name="Group 74">
            <a:extLst>
              <a:ext uri="{FF2B5EF4-FFF2-40B4-BE49-F238E27FC236}">
                <a16:creationId xmlns:a16="http://schemas.microsoft.com/office/drawing/2014/main" id="{C5A2BA54-1CB5-4D78-833D-4DE99D4CF6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4103" name="Rectangle 5">
              <a:extLst>
                <a:ext uri="{FF2B5EF4-FFF2-40B4-BE49-F238E27FC236}">
                  <a16:creationId xmlns:a16="http://schemas.microsoft.com/office/drawing/2014/main" id="{2DB6607A-AE5A-4681-97D6-48D8B501021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5E0CE6AA-EF28-43C6-800A-9935291AD5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7">
              <a:extLst>
                <a:ext uri="{FF2B5EF4-FFF2-40B4-BE49-F238E27FC236}">
                  <a16:creationId xmlns:a16="http://schemas.microsoft.com/office/drawing/2014/main" id="{73BFC1E3-1422-4F2B-92EF-9A5231829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Rectangle 8">
              <a:extLst>
                <a:ext uri="{FF2B5EF4-FFF2-40B4-BE49-F238E27FC236}">
                  <a16:creationId xmlns:a16="http://schemas.microsoft.com/office/drawing/2014/main" id="{82CBF0D0-7E2E-45E8-B887-FECB65B4E9F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0" name="Freeform 9">
              <a:extLst>
                <a:ext uri="{FF2B5EF4-FFF2-40B4-BE49-F238E27FC236}">
                  <a16:creationId xmlns:a16="http://schemas.microsoft.com/office/drawing/2014/main" id="{CFC2EE57-3A17-49D2-B960-B2151196DE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0">
              <a:extLst>
                <a:ext uri="{FF2B5EF4-FFF2-40B4-BE49-F238E27FC236}">
                  <a16:creationId xmlns:a16="http://schemas.microsoft.com/office/drawing/2014/main" id="{BC6054EA-AC38-4659-8DFC-7EA8363CA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1">
              <a:extLst>
                <a:ext uri="{FF2B5EF4-FFF2-40B4-BE49-F238E27FC236}">
                  <a16:creationId xmlns:a16="http://schemas.microsoft.com/office/drawing/2014/main" id="{5D458F22-E3AE-4E1F-84E7-B89DA554D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2">
              <a:extLst>
                <a:ext uri="{FF2B5EF4-FFF2-40B4-BE49-F238E27FC236}">
                  <a16:creationId xmlns:a16="http://schemas.microsoft.com/office/drawing/2014/main" id="{0C8ECD7E-36FA-42E4-8CA2-DCAEFB7B58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3">
              <a:extLst>
                <a:ext uri="{FF2B5EF4-FFF2-40B4-BE49-F238E27FC236}">
                  <a16:creationId xmlns:a16="http://schemas.microsoft.com/office/drawing/2014/main" id="{05CCF058-4880-4E54-B471-D1668C777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4">
              <a:extLst>
                <a:ext uri="{FF2B5EF4-FFF2-40B4-BE49-F238E27FC236}">
                  <a16:creationId xmlns:a16="http://schemas.microsoft.com/office/drawing/2014/main" id="{665BE7E0-1D92-4191-8128-69FAB3A6A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5">
              <a:extLst>
                <a:ext uri="{FF2B5EF4-FFF2-40B4-BE49-F238E27FC236}">
                  <a16:creationId xmlns:a16="http://schemas.microsoft.com/office/drawing/2014/main" id="{2E478E73-D149-4066-8259-CD8344AB94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6">
              <a:extLst>
                <a:ext uri="{FF2B5EF4-FFF2-40B4-BE49-F238E27FC236}">
                  <a16:creationId xmlns:a16="http://schemas.microsoft.com/office/drawing/2014/main" id="{5D5CD267-26CF-49D3-87EB-1E7BFBD62A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7">
              <a:extLst>
                <a:ext uri="{FF2B5EF4-FFF2-40B4-BE49-F238E27FC236}">
                  <a16:creationId xmlns:a16="http://schemas.microsoft.com/office/drawing/2014/main" id="{2336B37D-C4BA-41F8-B4E7-738E45EE9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8">
              <a:extLst>
                <a:ext uri="{FF2B5EF4-FFF2-40B4-BE49-F238E27FC236}">
                  <a16:creationId xmlns:a16="http://schemas.microsoft.com/office/drawing/2014/main" id="{49CEB4CD-333D-4D07-94CE-AC797BBF4B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9">
              <a:extLst>
                <a:ext uri="{FF2B5EF4-FFF2-40B4-BE49-F238E27FC236}">
                  <a16:creationId xmlns:a16="http://schemas.microsoft.com/office/drawing/2014/main" id="{E0F2EFE1-B0C9-41C9-9FA9-E770E2D5B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0">
              <a:extLst>
                <a:ext uri="{FF2B5EF4-FFF2-40B4-BE49-F238E27FC236}">
                  <a16:creationId xmlns:a16="http://schemas.microsoft.com/office/drawing/2014/main" id="{2F6844AA-0827-41A1-BB22-4BD3309AD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1">
              <a:extLst>
                <a:ext uri="{FF2B5EF4-FFF2-40B4-BE49-F238E27FC236}">
                  <a16:creationId xmlns:a16="http://schemas.microsoft.com/office/drawing/2014/main" id="{B235723F-C68A-4A97-A617-3E9A9C22A6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2">
              <a:extLst>
                <a:ext uri="{FF2B5EF4-FFF2-40B4-BE49-F238E27FC236}">
                  <a16:creationId xmlns:a16="http://schemas.microsoft.com/office/drawing/2014/main" id="{AFEB9141-0BDF-4114-AB24-1E01DE031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3">
              <a:extLst>
                <a:ext uri="{FF2B5EF4-FFF2-40B4-BE49-F238E27FC236}">
                  <a16:creationId xmlns:a16="http://schemas.microsoft.com/office/drawing/2014/main" id="{0D54A9BF-75F9-4A83-AA6B-8010BF38A4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4">
              <a:extLst>
                <a:ext uri="{FF2B5EF4-FFF2-40B4-BE49-F238E27FC236}">
                  <a16:creationId xmlns:a16="http://schemas.microsoft.com/office/drawing/2014/main" id="{3288CFAB-D4D6-492A-B462-09BB2BD904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5">
              <a:extLst>
                <a:ext uri="{FF2B5EF4-FFF2-40B4-BE49-F238E27FC236}">
                  <a16:creationId xmlns:a16="http://schemas.microsoft.com/office/drawing/2014/main" id="{CA9D6FFC-1660-4F40-9FD2-2B33025E4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6">
              <a:extLst>
                <a:ext uri="{FF2B5EF4-FFF2-40B4-BE49-F238E27FC236}">
                  <a16:creationId xmlns:a16="http://schemas.microsoft.com/office/drawing/2014/main" id="{A4A8BA1E-9927-4201-A300-C6B5BED919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7">
              <a:extLst>
                <a:ext uri="{FF2B5EF4-FFF2-40B4-BE49-F238E27FC236}">
                  <a16:creationId xmlns:a16="http://schemas.microsoft.com/office/drawing/2014/main" id="{22AFD4D4-6AEA-4436-82BC-CB036F87E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8">
              <a:extLst>
                <a:ext uri="{FF2B5EF4-FFF2-40B4-BE49-F238E27FC236}">
                  <a16:creationId xmlns:a16="http://schemas.microsoft.com/office/drawing/2014/main" id="{B4CA41A4-B77F-444E-A92B-CC601C0BC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9">
              <a:extLst>
                <a:ext uri="{FF2B5EF4-FFF2-40B4-BE49-F238E27FC236}">
                  <a16:creationId xmlns:a16="http://schemas.microsoft.com/office/drawing/2014/main" id="{865CFF1D-3C70-46D9-97B0-92C70F392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0">
              <a:extLst>
                <a:ext uri="{FF2B5EF4-FFF2-40B4-BE49-F238E27FC236}">
                  <a16:creationId xmlns:a16="http://schemas.microsoft.com/office/drawing/2014/main" id="{7A04484B-D321-43E1-86DD-F7E32A24B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1">
              <a:extLst>
                <a:ext uri="{FF2B5EF4-FFF2-40B4-BE49-F238E27FC236}">
                  <a16:creationId xmlns:a16="http://schemas.microsoft.com/office/drawing/2014/main" id="{E2CC12CD-C2A5-40BD-8BE8-66B7A7268C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2">
              <a:extLst>
                <a:ext uri="{FF2B5EF4-FFF2-40B4-BE49-F238E27FC236}">
                  <a16:creationId xmlns:a16="http://schemas.microsoft.com/office/drawing/2014/main" id="{1E3DF86E-AB44-4154-9CA3-C8C02B20D6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Rectangle 33">
              <a:extLst>
                <a:ext uri="{FF2B5EF4-FFF2-40B4-BE49-F238E27FC236}">
                  <a16:creationId xmlns:a16="http://schemas.microsoft.com/office/drawing/2014/main" id="{ADC8D582-EB2D-4D38-8823-7FB1FB2BFEA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5" name="Freeform 34">
              <a:extLst>
                <a:ext uri="{FF2B5EF4-FFF2-40B4-BE49-F238E27FC236}">
                  <a16:creationId xmlns:a16="http://schemas.microsoft.com/office/drawing/2014/main" id="{011E1CEA-AFFC-42FE-840D-A3B0F84246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5">
              <a:extLst>
                <a:ext uri="{FF2B5EF4-FFF2-40B4-BE49-F238E27FC236}">
                  <a16:creationId xmlns:a16="http://schemas.microsoft.com/office/drawing/2014/main" id="{76C64EAF-0261-45FA-9F95-0B5364661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6">
              <a:extLst>
                <a:ext uri="{FF2B5EF4-FFF2-40B4-BE49-F238E27FC236}">
                  <a16:creationId xmlns:a16="http://schemas.microsoft.com/office/drawing/2014/main" id="{EDC58670-805B-4958-AE08-B61E5A73A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7">
              <a:extLst>
                <a:ext uri="{FF2B5EF4-FFF2-40B4-BE49-F238E27FC236}">
                  <a16:creationId xmlns:a16="http://schemas.microsoft.com/office/drawing/2014/main" id="{1512240B-9829-4107-A85E-DFBEE30628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8">
              <a:extLst>
                <a:ext uri="{FF2B5EF4-FFF2-40B4-BE49-F238E27FC236}">
                  <a16:creationId xmlns:a16="http://schemas.microsoft.com/office/drawing/2014/main" id="{B59441B6-8F55-4566-B5F8-A053A9323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9">
              <a:extLst>
                <a:ext uri="{FF2B5EF4-FFF2-40B4-BE49-F238E27FC236}">
                  <a16:creationId xmlns:a16="http://schemas.microsoft.com/office/drawing/2014/main" id="{6D062F50-AC49-4E70-92B3-9BCFE1386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40">
              <a:extLst>
                <a:ext uri="{FF2B5EF4-FFF2-40B4-BE49-F238E27FC236}">
                  <a16:creationId xmlns:a16="http://schemas.microsoft.com/office/drawing/2014/main" id="{1FA0EB50-E8CB-45B4-8ED5-788754F4CE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1">
              <a:extLst>
                <a:ext uri="{FF2B5EF4-FFF2-40B4-BE49-F238E27FC236}">
                  <a16:creationId xmlns:a16="http://schemas.microsoft.com/office/drawing/2014/main" id="{FC507F72-75CE-468E-B348-AE1873E9E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2">
              <a:extLst>
                <a:ext uri="{FF2B5EF4-FFF2-40B4-BE49-F238E27FC236}">
                  <a16:creationId xmlns:a16="http://schemas.microsoft.com/office/drawing/2014/main" id="{781D34F2-C0B0-4220-BA83-AE4CDC2BE4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3">
              <a:extLst>
                <a:ext uri="{FF2B5EF4-FFF2-40B4-BE49-F238E27FC236}">
                  <a16:creationId xmlns:a16="http://schemas.microsoft.com/office/drawing/2014/main" id="{96D3A3D8-2214-47E2-90DF-EB8E8922E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4">
              <a:extLst>
                <a:ext uri="{FF2B5EF4-FFF2-40B4-BE49-F238E27FC236}">
                  <a16:creationId xmlns:a16="http://schemas.microsoft.com/office/drawing/2014/main" id="{E5C891BD-8830-427B-A690-1C3D8BAD02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Rectangle 45">
              <a:extLst>
                <a:ext uri="{FF2B5EF4-FFF2-40B4-BE49-F238E27FC236}">
                  <a16:creationId xmlns:a16="http://schemas.microsoft.com/office/drawing/2014/main" id="{4A3705CB-C3BA-4834-822A-E97C2F8A0D4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7" name="Freeform 46">
              <a:extLst>
                <a:ext uri="{FF2B5EF4-FFF2-40B4-BE49-F238E27FC236}">
                  <a16:creationId xmlns:a16="http://schemas.microsoft.com/office/drawing/2014/main" id="{3CF22130-7505-4C25-AC49-5DD59EF7C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47">
              <a:extLst>
                <a:ext uri="{FF2B5EF4-FFF2-40B4-BE49-F238E27FC236}">
                  <a16:creationId xmlns:a16="http://schemas.microsoft.com/office/drawing/2014/main" id="{EFF560F4-697B-4CC1-9AC8-6C91A8017A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8">
              <a:extLst>
                <a:ext uri="{FF2B5EF4-FFF2-40B4-BE49-F238E27FC236}">
                  <a16:creationId xmlns:a16="http://schemas.microsoft.com/office/drawing/2014/main" id="{7D3216B3-1293-43C4-BBFA-B836E5895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9">
              <a:extLst>
                <a:ext uri="{FF2B5EF4-FFF2-40B4-BE49-F238E27FC236}">
                  <a16:creationId xmlns:a16="http://schemas.microsoft.com/office/drawing/2014/main" id="{A0665B7D-2416-4B87-A001-9EDD0EF63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0">
              <a:extLst>
                <a:ext uri="{FF2B5EF4-FFF2-40B4-BE49-F238E27FC236}">
                  <a16:creationId xmlns:a16="http://schemas.microsoft.com/office/drawing/2014/main" id="{2EE2432C-262C-4267-930A-BE1A8F6A9E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1">
              <a:extLst>
                <a:ext uri="{FF2B5EF4-FFF2-40B4-BE49-F238E27FC236}">
                  <a16:creationId xmlns:a16="http://schemas.microsoft.com/office/drawing/2014/main" id="{02A3432C-1ED1-4B42-B85C-81EC80B04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2">
              <a:extLst>
                <a:ext uri="{FF2B5EF4-FFF2-40B4-BE49-F238E27FC236}">
                  <a16:creationId xmlns:a16="http://schemas.microsoft.com/office/drawing/2014/main" id="{A4AB4B84-080E-4A9D-99AC-F28468466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3">
              <a:extLst>
                <a:ext uri="{FF2B5EF4-FFF2-40B4-BE49-F238E27FC236}">
                  <a16:creationId xmlns:a16="http://schemas.microsoft.com/office/drawing/2014/main" id="{668A2CA1-9949-45D9-A81C-AAF5287AD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4">
              <a:extLst>
                <a:ext uri="{FF2B5EF4-FFF2-40B4-BE49-F238E27FC236}">
                  <a16:creationId xmlns:a16="http://schemas.microsoft.com/office/drawing/2014/main" id="{1151A1EC-0A92-4424-A8E5-8C32BA818C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5">
              <a:extLst>
                <a:ext uri="{FF2B5EF4-FFF2-40B4-BE49-F238E27FC236}">
                  <a16:creationId xmlns:a16="http://schemas.microsoft.com/office/drawing/2014/main" id="{277D7F09-E974-49B2-B91E-F8B15CF5E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6">
              <a:extLst>
                <a:ext uri="{FF2B5EF4-FFF2-40B4-BE49-F238E27FC236}">
                  <a16:creationId xmlns:a16="http://schemas.microsoft.com/office/drawing/2014/main" id="{E6FBA352-4C32-4913-BC4F-0D8A3108E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7">
              <a:extLst>
                <a:ext uri="{FF2B5EF4-FFF2-40B4-BE49-F238E27FC236}">
                  <a16:creationId xmlns:a16="http://schemas.microsoft.com/office/drawing/2014/main" id="{8C63A559-C7FD-4FCC-8318-A8A38535E9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8">
              <a:extLst>
                <a:ext uri="{FF2B5EF4-FFF2-40B4-BE49-F238E27FC236}">
                  <a16:creationId xmlns:a16="http://schemas.microsoft.com/office/drawing/2014/main" id="{17C111DD-1378-41CB-A7B3-240B74EFAD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31" name="Group 130">
            <a:extLst>
              <a:ext uri="{FF2B5EF4-FFF2-40B4-BE49-F238E27FC236}">
                <a16:creationId xmlns:a16="http://schemas.microsoft.com/office/drawing/2014/main" id="{ECC60EEE-AABB-4099-9403-8A4CDD5734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2" name="Freeform 32">
              <a:extLst>
                <a:ext uri="{FF2B5EF4-FFF2-40B4-BE49-F238E27FC236}">
                  <a16:creationId xmlns:a16="http://schemas.microsoft.com/office/drawing/2014/main" id="{37EE12D4-39A5-483C-9603-F67BC95C2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33">
              <a:extLst>
                <a:ext uri="{FF2B5EF4-FFF2-40B4-BE49-F238E27FC236}">
                  <a16:creationId xmlns:a16="http://schemas.microsoft.com/office/drawing/2014/main" id="{EB0D59E9-096F-40E0-9841-CEE7D00810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4">
              <a:extLst>
                <a:ext uri="{FF2B5EF4-FFF2-40B4-BE49-F238E27FC236}">
                  <a16:creationId xmlns:a16="http://schemas.microsoft.com/office/drawing/2014/main" id="{282F10F0-6C2B-496C-8799-79FA8D0235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35">
              <a:extLst>
                <a:ext uri="{FF2B5EF4-FFF2-40B4-BE49-F238E27FC236}">
                  <a16:creationId xmlns:a16="http://schemas.microsoft.com/office/drawing/2014/main" id="{BF5C5BBE-C9CE-403B-A438-0179F6DE4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36">
              <a:extLst>
                <a:ext uri="{FF2B5EF4-FFF2-40B4-BE49-F238E27FC236}">
                  <a16:creationId xmlns:a16="http://schemas.microsoft.com/office/drawing/2014/main" id="{E934C356-875A-42AE-A732-2D9A0F71D6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7" name="Freeform 37">
              <a:extLst>
                <a:ext uri="{FF2B5EF4-FFF2-40B4-BE49-F238E27FC236}">
                  <a16:creationId xmlns:a16="http://schemas.microsoft.com/office/drawing/2014/main" id="{F01F959B-AD54-406B-B259-33E1753064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38">
              <a:extLst>
                <a:ext uri="{FF2B5EF4-FFF2-40B4-BE49-F238E27FC236}">
                  <a16:creationId xmlns:a16="http://schemas.microsoft.com/office/drawing/2014/main" id="{1F01FC20-9E7F-4CBD-80F4-FC59958C6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39">
              <a:extLst>
                <a:ext uri="{FF2B5EF4-FFF2-40B4-BE49-F238E27FC236}">
                  <a16:creationId xmlns:a16="http://schemas.microsoft.com/office/drawing/2014/main" id="{347EC5B5-5839-44EA-A8C8-42471CDC49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40">
              <a:extLst>
                <a:ext uri="{FF2B5EF4-FFF2-40B4-BE49-F238E27FC236}">
                  <a16:creationId xmlns:a16="http://schemas.microsoft.com/office/drawing/2014/main" id="{D116B3BA-0986-427E-B045-486A54F455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Rectangle 41">
              <a:extLst>
                <a:ext uri="{FF2B5EF4-FFF2-40B4-BE49-F238E27FC236}">
                  <a16:creationId xmlns:a16="http://schemas.microsoft.com/office/drawing/2014/main" id="{69492FD6-3328-4CD2-BF68-A1B7FC0C6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
        <p:nvSpPr>
          <p:cNvPr id="6" name="כותרת משנה 2">
            <a:extLst>
              <a:ext uri="{FF2B5EF4-FFF2-40B4-BE49-F238E27FC236}">
                <a16:creationId xmlns:a16="http://schemas.microsoft.com/office/drawing/2014/main" id="{30D1340B-765E-4057-9770-3E8995C8E876}"/>
              </a:ext>
            </a:extLst>
          </p:cNvPr>
          <p:cNvSpPr txBox="1">
            <a:spLocks/>
          </p:cNvSpPr>
          <p:nvPr/>
        </p:nvSpPr>
        <p:spPr>
          <a:xfrm>
            <a:off x="7647709" y="2716660"/>
            <a:ext cx="2992581" cy="1877118"/>
          </a:xfrm>
          <a:prstGeom prst="rect">
            <a:avLst/>
          </a:prstGeom>
        </p:spPr>
        <p:txBody>
          <a:bodyPr vert="horz" lIns="91440" tIns="45720" rIns="91440" bIns="45720" rtlCol="0" anchor="t">
            <a:normAutofit/>
          </a:bodyPr>
          <a:lstStyle>
            <a:lvl1pPr marL="0" indent="0" algn="r" defTabSz="457200" rtl="1"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1"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1"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US" sz="2800" b="1" dirty="0"/>
              <a:t>Present By:</a:t>
            </a:r>
            <a:endParaRPr lang="he-IL" sz="2800" b="1" dirty="0"/>
          </a:p>
          <a:p>
            <a:pPr algn="ctr"/>
            <a:r>
              <a:rPr lang="en-US" sz="2800" dirty="0"/>
              <a:t>Bar </a:t>
            </a:r>
            <a:r>
              <a:rPr lang="en-US" sz="2800" dirty="0" err="1"/>
              <a:t>Ettedgui</a:t>
            </a:r>
            <a:endParaRPr lang="en-US" sz="2800" dirty="0"/>
          </a:p>
          <a:p>
            <a:pPr algn="ctr"/>
            <a:r>
              <a:rPr lang="en-US" sz="2800" dirty="0"/>
              <a:t>Yuval </a:t>
            </a:r>
            <a:r>
              <a:rPr lang="en-US" sz="2800" dirty="0" err="1"/>
              <a:t>Buchsweiler</a:t>
            </a:r>
            <a:endParaRPr lang="en-US" sz="2800" dirty="0"/>
          </a:p>
        </p:txBody>
      </p:sp>
    </p:spTree>
    <p:extLst>
      <p:ext uri="{BB962C8B-B14F-4D97-AF65-F5344CB8AC3E}">
        <p14:creationId xmlns:p14="http://schemas.microsoft.com/office/powerpoint/2010/main" val="918647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68D0EE-C6C8-484A-AFB7-3602BA27F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8">
            <a:extLst>
              <a:ext uri="{FF2B5EF4-FFF2-40B4-BE49-F238E27FC236}">
                <a16:creationId xmlns:a16="http://schemas.microsoft.com/office/drawing/2014/main" id="{DDE5FB8C-CC3F-4C24-BF4F-1B5999DE6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Brain tumor">
            <a:extLst>
              <a:ext uri="{FF2B5EF4-FFF2-40B4-BE49-F238E27FC236}">
                <a16:creationId xmlns:a16="http://schemas.microsoft.com/office/drawing/2014/main" id="{C022B767-1BF1-4FCD-9A74-B0DB409D37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430" r="-1" b="31966"/>
          <a:stretch/>
        </p:blipFill>
        <p:spPr bwMode="auto">
          <a:xfrm>
            <a:off x="2685917" y="882650"/>
            <a:ext cx="6820166" cy="5092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40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25F369DD-9542-46F2-8252-572DAEC490AB}"/>
              </a:ext>
            </a:extLst>
          </p:cNvPr>
          <p:cNvPicPr>
            <a:picLocks noChangeAspect="1"/>
          </p:cNvPicPr>
          <p:nvPr/>
        </p:nvPicPr>
        <p:blipFill rotWithShape="1">
          <a:blip r:embed="rId3"/>
          <a:srcRect l="-1" r="-157"/>
          <a:stretch/>
        </p:blipFill>
        <p:spPr>
          <a:xfrm>
            <a:off x="816315" y="47973"/>
            <a:ext cx="10559370" cy="2381895"/>
          </a:xfrm>
          <a:prstGeom prst="rect">
            <a:avLst/>
          </a:prstGeom>
        </p:spPr>
      </p:pic>
      <p:pic>
        <p:nvPicPr>
          <p:cNvPr id="5" name="תמונה 4" descr="תמונה שמכילה חיה, עוגה, צילום, שולחן&#10;&#10;התיאור נוצר באופן אוטומטי">
            <a:extLst>
              <a:ext uri="{FF2B5EF4-FFF2-40B4-BE49-F238E27FC236}">
                <a16:creationId xmlns:a16="http://schemas.microsoft.com/office/drawing/2014/main" id="{595CC5BD-B517-467B-B46E-65110ADF1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3175" y="2516823"/>
            <a:ext cx="5172535" cy="4293203"/>
          </a:xfrm>
          <a:prstGeom prst="rect">
            <a:avLst/>
          </a:prstGeom>
        </p:spPr>
      </p:pic>
      <p:pic>
        <p:nvPicPr>
          <p:cNvPr id="6" name="Picture 4">
            <a:extLst>
              <a:ext uri="{FF2B5EF4-FFF2-40B4-BE49-F238E27FC236}">
                <a16:creationId xmlns:a16="http://schemas.microsoft.com/office/drawing/2014/main" id="{282FDD3F-8E0B-4BC7-BABE-011CBB3075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290" y="2516824"/>
            <a:ext cx="5555910" cy="429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844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280" name="Picture 2">
            <a:extLst>
              <a:ext uri="{FF2B5EF4-FFF2-40B4-BE49-F238E27FC236}">
                <a16:creationId xmlns:a16="http://schemas.microsoft.com/office/drawing/2014/main" id="{0D976396-8CE8-4BF2-9DC5-673B163BFD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81" name="Group 188">
            <a:extLst>
              <a:ext uri="{FF2B5EF4-FFF2-40B4-BE49-F238E27FC236}">
                <a16:creationId xmlns:a16="http://schemas.microsoft.com/office/drawing/2014/main" id="{A44B4622-6C6D-4357-A6BF-4ADFA8DA2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90" name="Group 189">
              <a:extLst>
                <a:ext uri="{FF2B5EF4-FFF2-40B4-BE49-F238E27FC236}">
                  <a16:creationId xmlns:a16="http://schemas.microsoft.com/office/drawing/2014/main" id="{63A6CB2A-1AFB-42D7-B4D3-09501FC35B9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02" name="Rectangle 5">
                <a:extLst>
                  <a:ext uri="{FF2B5EF4-FFF2-40B4-BE49-F238E27FC236}">
                    <a16:creationId xmlns:a16="http://schemas.microsoft.com/office/drawing/2014/main" id="{19A439D3-6BFA-467E-9C22-BF0C1FD65D7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3" name="Freeform 6">
                <a:extLst>
                  <a:ext uri="{FF2B5EF4-FFF2-40B4-BE49-F238E27FC236}">
                    <a16:creationId xmlns:a16="http://schemas.microsoft.com/office/drawing/2014/main" id="{593FFA50-28FC-4AF0-9495-DE41440E20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4" name="Freeform 7">
                <a:extLst>
                  <a:ext uri="{FF2B5EF4-FFF2-40B4-BE49-F238E27FC236}">
                    <a16:creationId xmlns:a16="http://schemas.microsoft.com/office/drawing/2014/main" id="{0FB68F07-772E-4629-8A61-4055832545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5" name="Freeform 8">
                <a:extLst>
                  <a:ext uri="{FF2B5EF4-FFF2-40B4-BE49-F238E27FC236}">
                    <a16:creationId xmlns:a16="http://schemas.microsoft.com/office/drawing/2014/main" id="{171702FF-8A66-4576-99E0-BDC7F6692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 name="Freeform 9">
                <a:extLst>
                  <a:ext uri="{FF2B5EF4-FFF2-40B4-BE49-F238E27FC236}">
                    <a16:creationId xmlns:a16="http://schemas.microsoft.com/office/drawing/2014/main" id="{219C2ADE-5C69-47AA-8D54-BE49D729F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 name="Freeform 10">
                <a:extLst>
                  <a:ext uri="{FF2B5EF4-FFF2-40B4-BE49-F238E27FC236}">
                    <a16:creationId xmlns:a16="http://schemas.microsoft.com/office/drawing/2014/main" id="{C487C228-6327-47B1-9104-758366F37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 name="Freeform 11">
                <a:extLst>
                  <a:ext uri="{FF2B5EF4-FFF2-40B4-BE49-F238E27FC236}">
                    <a16:creationId xmlns:a16="http://schemas.microsoft.com/office/drawing/2014/main" id="{60D29978-A75A-4AD7-9CC0-4D7B319F6A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 name="Freeform 12">
                <a:extLst>
                  <a:ext uri="{FF2B5EF4-FFF2-40B4-BE49-F238E27FC236}">
                    <a16:creationId xmlns:a16="http://schemas.microsoft.com/office/drawing/2014/main" id="{98663D8F-6AE3-4218-8182-DAE2492F17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 name="Freeform 13">
                <a:extLst>
                  <a:ext uri="{FF2B5EF4-FFF2-40B4-BE49-F238E27FC236}">
                    <a16:creationId xmlns:a16="http://schemas.microsoft.com/office/drawing/2014/main" id="{014E41A5-C714-4745-9686-32FB4E4365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 name="Freeform 14">
                <a:extLst>
                  <a:ext uri="{FF2B5EF4-FFF2-40B4-BE49-F238E27FC236}">
                    <a16:creationId xmlns:a16="http://schemas.microsoft.com/office/drawing/2014/main" id="{EDE53C48-191C-4CFD-AB1D-FB59BFB48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 name="Freeform 15">
                <a:extLst>
                  <a:ext uri="{FF2B5EF4-FFF2-40B4-BE49-F238E27FC236}">
                    <a16:creationId xmlns:a16="http://schemas.microsoft.com/office/drawing/2014/main" id="{9A3D5918-3D8D-466A-8957-6DCC2A825C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 name="Line 16">
                <a:extLst>
                  <a:ext uri="{FF2B5EF4-FFF2-40B4-BE49-F238E27FC236}">
                    <a16:creationId xmlns:a16="http://schemas.microsoft.com/office/drawing/2014/main" id="{654EFECB-3569-4BBF-9D95-4ACD81E62C6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14" name="Freeform 17">
                <a:extLst>
                  <a:ext uri="{FF2B5EF4-FFF2-40B4-BE49-F238E27FC236}">
                    <a16:creationId xmlns:a16="http://schemas.microsoft.com/office/drawing/2014/main" id="{E56DFCE7-4DFC-4858-97A4-ABAF50983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 name="Freeform 18">
                <a:extLst>
                  <a:ext uri="{FF2B5EF4-FFF2-40B4-BE49-F238E27FC236}">
                    <a16:creationId xmlns:a16="http://schemas.microsoft.com/office/drawing/2014/main" id="{DCF8ABF1-40B7-44F4-A1BC-1E848A383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 name="Freeform 19">
                <a:extLst>
                  <a:ext uri="{FF2B5EF4-FFF2-40B4-BE49-F238E27FC236}">
                    <a16:creationId xmlns:a16="http://schemas.microsoft.com/office/drawing/2014/main" id="{60D92462-1463-4854-9F70-C7B777DEF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 name="Freeform 20">
                <a:extLst>
                  <a:ext uri="{FF2B5EF4-FFF2-40B4-BE49-F238E27FC236}">
                    <a16:creationId xmlns:a16="http://schemas.microsoft.com/office/drawing/2014/main" id="{686E16F7-2865-4453-AC56-DC876A5B8E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 name="Rectangle 21">
                <a:extLst>
                  <a:ext uri="{FF2B5EF4-FFF2-40B4-BE49-F238E27FC236}">
                    <a16:creationId xmlns:a16="http://schemas.microsoft.com/office/drawing/2014/main" id="{ADB22857-7E4E-478F-9352-4890B7A5B1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9" name="Freeform 22">
                <a:extLst>
                  <a:ext uri="{FF2B5EF4-FFF2-40B4-BE49-F238E27FC236}">
                    <a16:creationId xmlns:a16="http://schemas.microsoft.com/office/drawing/2014/main" id="{450AB6CE-E6F8-4D31-9ED2-5C5408A72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 name="Freeform 23">
                <a:extLst>
                  <a:ext uri="{FF2B5EF4-FFF2-40B4-BE49-F238E27FC236}">
                    <a16:creationId xmlns:a16="http://schemas.microsoft.com/office/drawing/2014/main" id="{C2627500-57B7-4F39-9460-E1CE427180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 name="Freeform 24">
                <a:extLst>
                  <a:ext uri="{FF2B5EF4-FFF2-40B4-BE49-F238E27FC236}">
                    <a16:creationId xmlns:a16="http://schemas.microsoft.com/office/drawing/2014/main" id="{863C2166-F2F9-4CCF-9FC2-91A768C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 name="Freeform 25">
                <a:extLst>
                  <a:ext uri="{FF2B5EF4-FFF2-40B4-BE49-F238E27FC236}">
                    <a16:creationId xmlns:a16="http://schemas.microsoft.com/office/drawing/2014/main" id="{F40FC89F-F227-4970-86FB-7A17897404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 name="Freeform 26">
                <a:extLst>
                  <a:ext uri="{FF2B5EF4-FFF2-40B4-BE49-F238E27FC236}">
                    <a16:creationId xmlns:a16="http://schemas.microsoft.com/office/drawing/2014/main" id="{468468EA-0FA9-44EB-B2C1-6893ABFAC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4" name="Freeform 27">
                <a:extLst>
                  <a:ext uri="{FF2B5EF4-FFF2-40B4-BE49-F238E27FC236}">
                    <a16:creationId xmlns:a16="http://schemas.microsoft.com/office/drawing/2014/main" id="{A503597C-CCAD-49B3-BAFA-F4D71D817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 name="Freeform 28">
                <a:extLst>
                  <a:ext uri="{FF2B5EF4-FFF2-40B4-BE49-F238E27FC236}">
                    <a16:creationId xmlns:a16="http://schemas.microsoft.com/office/drawing/2014/main" id="{8B22EA19-D703-4E10-B794-58D6FF78ED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 name="Freeform 29">
                <a:extLst>
                  <a:ext uri="{FF2B5EF4-FFF2-40B4-BE49-F238E27FC236}">
                    <a16:creationId xmlns:a16="http://schemas.microsoft.com/office/drawing/2014/main" id="{19FC3869-8130-40B9-9DF8-C269F5EDB1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 name="Freeform 30">
                <a:extLst>
                  <a:ext uri="{FF2B5EF4-FFF2-40B4-BE49-F238E27FC236}">
                    <a16:creationId xmlns:a16="http://schemas.microsoft.com/office/drawing/2014/main" id="{471DF0DF-0D8D-4BF4-B0FC-0C828813E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 name="Freeform 31">
                <a:extLst>
                  <a:ext uri="{FF2B5EF4-FFF2-40B4-BE49-F238E27FC236}">
                    <a16:creationId xmlns:a16="http://schemas.microsoft.com/office/drawing/2014/main" id="{DF28C461-B139-4B6F-B409-26F9E31584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91" name="Group 190">
              <a:extLst>
                <a:ext uri="{FF2B5EF4-FFF2-40B4-BE49-F238E27FC236}">
                  <a16:creationId xmlns:a16="http://schemas.microsoft.com/office/drawing/2014/main" id="{38B3C18F-4FA0-40BA-B7A3-60A37711F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92" name="Freeform 32">
                <a:extLst>
                  <a:ext uri="{FF2B5EF4-FFF2-40B4-BE49-F238E27FC236}">
                    <a16:creationId xmlns:a16="http://schemas.microsoft.com/office/drawing/2014/main" id="{111C211C-7FAF-452A-AAFC-C664199EA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3" name="Freeform 33">
                <a:extLst>
                  <a:ext uri="{FF2B5EF4-FFF2-40B4-BE49-F238E27FC236}">
                    <a16:creationId xmlns:a16="http://schemas.microsoft.com/office/drawing/2014/main" id="{3325D432-947F-4BC5-B6C4-CD6C8180A6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4" name="Freeform 34">
                <a:extLst>
                  <a:ext uri="{FF2B5EF4-FFF2-40B4-BE49-F238E27FC236}">
                    <a16:creationId xmlns:a16="http://schemas.microsoft.com/office/drawing/2014/main" id="{C9F22CCB-3D63-42A9-917E-1677E92E04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5" name="Freeform 35">
                <a:extLst>
                  <a:ext uri="{FF2B5EF4-FFF2-40B4-BE49-F238E27FC236}">
                    <a16:creationId xmlns:a16="http://schemas.microsoft.com/office/drawing/2014/main" id="{2BD44110-60CE-420C-9195-A26160C5B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6" name="Freeform 36">
                <a:extLst>
                  <a:ext uri="{FF2B5EF4-FFF2-40B4-BE49-F238E27FC236}">
                    <a16:creationId xmlns:a16="http://schemas.microsoft.com/office/drawing/2014/main" id="{FD0647CE-B225-45C3-A3FF-B2B2F008A0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7" name="Freeform 37">
                <a:extLst>
                  <a:ext uri="{FF2B5EF4-FFF2-40B4-BE49-F238E27FC236}">
                    <a16:creationId xmlns:a16="http://schemas.microsoft.com/office/drawing/2014/main" id="{88472412-E163-4BB9-9D32-963604F34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8" name="Freeform 38">
                <a:extLst>
                  <a:ext uri="{FF2B5EF4-FFF2-40B4-BE49-F238E27FC236}">
                    <a16:creationId xmlns:a16="http://schemas.microsoft.com/office/drawing/2014/main" id="{F20CE1F8-C3D0-4B3A-85F6-DA59AA8908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9" name="Freeform 39">
                <a:extLst>
                  <a:ext uri="{FF2B5EF4-FFF2-40B4-BE49-F238E27FC236}">
                    <a16:creationId xmlns:a16="http://schemas.microsoft.com/office/drawing/2014/main" id="{706C22A0-01DE-486E-B0A9-66F5E7F46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0" name="Freeform 40">
                <a:extLst>
                  <a:ext uri="{FF2B5EF4-FFF2-40B4-BE49-F238E27FC236}">
                    <a16:creationId xmlns:a16="http://schemas.microsoft.com/office/drawing/2014/main" id="{E3EA80D9-86C1-4171-A66F-DA17AF525F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1" name="Rectangle 41">
                <a:extLst>
                  <a:ext uri="{FF2B5EF4-FFF2-40B4-BE49-F238E27FC236}">
                    <a16:creationId xmlns:a16="http://schemas.microsoft.com/office/drawing/2014/main" id="{025C50E7-1ACD-40F2-B61B-8C581A028ED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282" name="Picture 2">
            <a:extLst>
              <a:ext uri="{FF2B5EF4-FFF2-40B4-BE49-F238E27FC236}">
                <a16:creationId xmlns:a16="http://schemas.microsoft.com/office/drawing/2014/main" id="{07D54E63-6018-454A-93F0-E71F2CAF75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83" name="Group 231">
            <a:extLst>
              <a:ext uri="{FF2B5EF4-FFF2-40B4-BE49-F238E27FC236}">
                <a16:creationId xmlns:a16="http://schemas.microsoft.com/office/drawing/2014/main" id="{B76DCF88-9FB4-41A5-9112-2DACF647AB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233" name="Group 232">
              <a:extLst>
                <a:ext uri="{FF2B5EF4-FFF2-40B4-BE49-F238E27FC236}">
                  <a16:creationId xmlns:a16="http://schemas.microsoft.com/office/drawing/2014/main" id="{06F7EFA6-48F2-420F-82CA-8AA802FA61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5" name="Rectangle 5">
                <a:extLst>
                  <a:ext uri="{FF2B5EF4-FFF2-40B4-BE49-F238E27FC236}">
                    <a16:creationId xmlns:a16="http://schemas.microsoft.com/office/drawing/2014/main" id="{FA452E88-1FB3-4289-86E4-B0BB1AAE01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6" name="Freeform 6">
                <a:extLst>
                  <a:ext uri="{FF2B5EF4-FFF2-40B4-BE49-F238E27FC236}">
                    <a16:creationId xmlns:a16="http://schemas.microsoft.com/office/drawing/2014/main" id="{66CFC533-08E0-41AA-B2AD-36657A395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7" name="Freeform 7">
                <a:extLst>
                  <a:ext uri="{FF2B5EF4-FFF2-40B4-BE49-F238E27FC236}">
                    <a16:creationId xmlns:a16="http://schemas.microsoft.com/office/drawing/2014/main" id="{0FD3CE26-31AC-4694-B3E9-1F7D2CFB2B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8" name="Freeform 8">
                <a:extLst>
                  <a:ext uri="{FF2B5EF4-FFF2-40B4-BE49-F238E27FC236}">
                    <a16:creationId xmlns:a16="http://schemas.microsoft.com/office/drawing/2014/main" id="{3CA89DE8-5A37-4596-9C19-4D2A3D17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9" name="Freeform 9">
                <a:extLst>
                  <a:ext uri="{FF2B5EF4-FFF2-40B4-BE49-F238E27FC236}">
                    <a16:creationId xmlns:a16="http://schemas.microsoft.com/office/drawing/2014/main" id="{8C5D5490-BF3C-4679-B5F2-9E10CA0FDD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0" name="Freeform 10">
                <a:extLst>
                  <a:ext uri="{FF2B5EF4-FFF2-40B4-BE49-F238E27FC236}">
                    <a16:creationId xmlns:a16="http://schemas.microsoft.com/office/drawing/2014/main" id="{E2BB4F68-4B11-40C7-B70D-507E302B3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1" name="Freeform 11">
                <a:extLst>
                  <a:ext uri="{FF2B5EF4-FFF2-40B4-BE49-F238E27FC236}">
                    <a16:creationId xmlns:a16="http://schemas.microsoft.com/office/drawing/2014/main" id="{D32DD7E7-30ED-4C44-9AFB-D641492C62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2" name="Freeform 12">
                <a:extLst>
                  <a:ext uri="{FF2B5EF4-FFF2-40B4-BE49-F238E27FC236}">
                    <a16:creationId xmlns:a16="http://schemas.microsoft.com/office/drawing/2014/main" id="{5A35898D-93D3-414D-9414-6E9948BFD2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3" name="Freeform 13">
                <a:extLst>
                  <a:ext uri="{FF2B5EF4-FFF2-40B4-BE49-F238E27FC236}">
                    <a16:creationId xmlns:a16="http://schemas.microsoft.com/office/drawing/2014/main" id="{CCBD18B2-885C-4D39-BBF8-B25BD6240B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4" name="Freeform 14">
                <a:extLst>
                  <a:ext uri="{FF2B5EF4-FFF2-40B4-BE49-F238E27FC236}">
                    <a16:creationId xmlns:a16="http://schemas.microsoft.com/office/drawing/2014/main" id="{2D7C1B8F-757D-4404-9084-1259E4CF3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15">
                <a:extLst>
                  <a:ext uri="{FF2B5EF4-FFF2-40B4-BE49-F238E27FC236}">
                    <a16:creationId xmlns:a16="http://schemas.microsoft.com/office/drawing/2014/main" id="{D009D7B4-6B3E-4D8B-B171-DDC7E33C3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Line 16">
                <a:extLst>
                  <a:ext uri="{FF2B5EF4-FFF2-40B4-BE49-F238E27FC236}">
                    <a16:creationId xmlns:a16="http://schemas.microsoft.com/office/drawing/2014/main" id="{6BA54243-661C-40AB-9752-597FD75719D2}"/>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7" name="Freeform 17">
                <a:extLst>
                  <a:ext uri="{FF2B5EF4-FFF2-40B4-BE49-F238E27FC236}">
                    <a16:creationId xmlns:a16="http://schemas.microsoft.com/office/drawing/2014/main" id="{2024F2C0-F211-4AB1-8B2C-4583C8838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8" name="Freeform 18">
                <a:extLst>
                  <a:ext uri="{FF2B5EF4-FFF2-40B4-BE49-F238E27FC236}">
                    <a16:creationId xmlns:a16="http://schemas.microsoft.com/office/drawing/2014/main" id="{ECA788FB-1175-4565-B00C-DCABADC61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19">
                <a:extLst>
                  <a:ext uri="{FF2B5EF4-FFF2-40B4-BE49-F238E27FC236}">
                    <a16:creationId xmlns:a16="http://schemas.microsoft.com/office/drawing/2014/main" id="{12CF18FB-9E24-4B69-B810-97A5C9080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20">
                <a:extLst>
                  <a:ext uri="{FF2B5EF4-FFF2-40B4-BE49-F238E27FC236}">
                    <a16:creationId xmlns:a16="http://schemas.microsoft.com/office/drawing/2014/main" id="{D734BB2E-A007-4F54-A7BB-0F4EE9D2F0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Rectangle 21">
                <a:extLst>
                  <a:ext uri="{FF2B5EF4-FFF2-40B4-BE49-F238E27FC236}">
                    <a16:creationId xmlns:a16="http://schemas.microsoft.com/office/drawing/2014/main" id="{7E290049-75AE-43A0-8203-D68C6B7C02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2" name="Freeform 22">
                <a:extLst>
                  <a:ext uri="{FF2B5EF4-FFF2-40B4-BE49-F238E27FC236}">
                    <a16:creationId xmlns:a16="http://schemas.microsoft.com/office/drawing/2014/main" id="{CBAD5CE6-5699-4759-B1B6-EF20457BF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3" name="Freeform 23">
                <a:extLst>
                  <a:ext uri="{FF2B5EF4-FFF2-40B4-BE49-F238E27FC236}">
                    <a16:creationId xmlns:a16="http://schemas.microsoft.com/office/drawing/2014/main" id="{69C07EED-FD36-4060-A9A8-4E49F5ECDC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Freeform 24">
                <a:extLst>
                  <a:ext uri="{FF2B5EF4-FFF2-40B4-BE49-F238E27FC236}">
                    <a16:creationId xmlns:a16="http://schemas.microsoft.com/office/drawing/2014/main" id="{7ED02DC3-00A5-45D0-94C5-31252B5BF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5" name="Freeform 25">
                <a:extLst>
                  <a:ext uri="{FF2B5EF4-FFF2-40B4-BE49-F238E27FC236}">
                    <a16:creationId xmlns:a16="http://schemas.microsoft.com/office/drawing/2014/main" id="{FBB1DD7B-20A9-4CE4-8C3F-4BACA4B15B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6" name="Freeform 26">
                <a:extLst>
                  <a:ext uri="{FF2B5EF4-FFF2-40B4-BE49-F238E27FC236}">
                    <a16:creationId xmlns:a16="http://schemas.microsoft.com/office/drawing/2014/main" id="{9212DCB8-6894-4996-A625-BD8876479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7" name="Freeform 27">
                <a:extLst>
                  <a:ext uri="{FF2B5EF4-FFF2-40B4-BE49-F238E27FC236}">
                    <a16:creationId xmlns:a16="http://schemas.microsoft.com/office/drawing/2014/main" id="{2780A787-D6A2-488F-8216-5042F5F4E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8" name="Freeform 28">
                <a:extLst>
                  <a:ext uri="{FF2B5EF4-FFF2-40B4-BE49-F238E27FC236}">
                    <a16:creationId xmlns:a16="http://schemas.microsoft.com/office/drawing/2014/main" id="{B7C6F9B6-0207-4245-A568-F1D5C1F939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9" name="Freeform 29">
                <a:extLst>
                  <a:ext uri="{FF2B5EF4-FFF2-40B4-BE49-F238E27FC236}">
                    <a16:creationId xmlns:a16="http://schemas.microsoft.com/office/drawing/2014/main" id="{EC03E80E-65E6-43D2-800C-D3E5CEF16C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0" name="Freeform 30">
                <a:extLst>
                  <a:ext uri="{FF2B5EF4-FFF2-40B4-BE49-F238E27FC236}">
                    <a16:creationId xmlns:a16="http://schemas.microsoft.com/office/drawing/2014/main" id="{7B132E67-47FB-491E-98DA-D28ADE8D1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1" name="Freeform 31">
                <a:extLst>
                  <a:ext uri="{FF2B5EF4-FFF2-40B4-BE49-F238E27FC236}">
                    <a16:creationId xmlns:a16="http://schemas.microsoft.com/office/drawing/2014/main" id="{6512933D-AB97-4D6F-86DA-6AAEB9F73A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34" name="Group 233">
              <a:extLst>
                <a:ext uri="{FF2B5EF4-FFF2-40B4-BE49-F238E27FC236}">
                  <a16:creationId xmlns:a16="http://schemas.microsoft.com/office/drawing/2014/main" id="{D2AAD483-B4B4-4901-9C1B-F391F3B100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5" name="Freeform 32">
                <a:extLst>
                  <a:ext uri="{FF2B5EF4-FFF2-40B4-BE49-F238E27FC236}">
                    <a16:creationId xmlns:a16="http://schemas.microsoft.com/office/drawing/2014/main" id="{26CA00F2-52DB-420A-B2CE-622E24493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6" name="Freeform 33">
                <a:extLst>
                  <a:ext uri="{FF2B5EF4-FFF2-40B4-BE49-F238E27FC236}">
                    <a16:creationId xmlns:a16="http://schemas.microsoft.com/office/drawing/2014/main" id="{6D6F23D3-1299-402E-B7E6-EA52450606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7" name="Freeform 34">
                <a:extLst>
                  <a:ext uri="{FF2B5EF4-FFF2-40B4-BE49-F238E27FC236}">
                    <a16:creationId xmlns:a16="http://schemas.microsoft.com/office/drawing/2014/main" id="{680732F5-25A5-4A7F-958D-7F01293BFD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8" name="Freeform 35">
                <a:extLst>
                  <a:ext uri="{FF2B5EF4-FFF2-40B4-BE49-F238E27FC236}">
                    <a16:creationId xmlns:a16="http://schemas.microsoft.com/office/drawing/2014/main" id="{20817740-C1CF-458F-9A10-051C0289B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9" name="Freeform 36">
                <a:extLst>
                  <a:ext uri="{FF2B5EF4-FFF2-40B4-BE49-F238E27FC236}">
                    <a16:creationId xmlns:a16="http://schemas.microsoft.com/office/drawing/2014/main" id="{3BB94575-5155-4DE7-A304-54E256B61D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0" name="Freeform 37">
                <a:extLst>
                  <a:ext uri="{FF2B5EF4-FFF2-40B4-BE49-F238E27FC236}">
                    <a16:creationId xmlns:a16="http://schemas.microsoft.com/office/drawing/2014/main" id="{E887FE25-3092-4CE9-B181-EF67C21BC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1" name="Freeform 38">
                <a:extLst>
                  <a:ext uri="{FF2B5EF4-FFF2-40B4-BE49-F238E27FC236}">
                    <a16:creationId xmlns:a16="http://schemas.microsoft.com/office/drawing/2014/main" id="{2FE2B836-E249-4A78-AB56-CDB45BDAC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2" name="Freeform 39">
                <a:extLst>
                  <a:ext uri="{FF2B5EF4-FFF2-40B4-BE49-F238E27FC236}">
                    <a16:creationId xmlns:a16="http://schemas.microsoft.com/office/drawing/2014/main" id="{BDE04C1F-8A69-422B-8E02-02FB26022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3" name="Freeform 40">
                <a:extLst>
                  <a:ext uri="{FF2B5EF4-FFF2-40B4-BE49-F238E27FC236}">
                    <a16:creationId xmlns:a16="http://schemas.microsoft.com/office/drawing/2014/main" id="{00208B4E-96A5-46F3-9FF0-C117FA8EEF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4" name="Rectangle 41">
                <a:extLst>
                  <a:ext uri="{FF2B5EF4-FFF2-40B4-BE49-F238E27FC236}">
                    <a16:creationId xmlns:a16="http://schemas.microsoft.com/office/drawing/2014/main" id="{B2C8F532-05B8-4D61-A815-E225640B43A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6" name="תיבת טקסט 5">
            <a:extLst>
              <a:ext uri="{FF2B5EF4-FFF2-40B4-BE49-F238E27FC236}">
                <a16:creationId xmlns:a16="http://schemas.microsoft.com/office/drawing/2014/main" id="{A1759833-C958-4CF2-869D-9AEEB0327FE0}"/>
              </a:ext>
            </a:extLst>
          </p:cNvPr>
          <p:cNvSpPr txBox="1"/>
          <p:nvPr/>
        </p:nvSpPr>
        <p:spPr>
          <a:xfrm>
            <a:off x="1580360" y="4003676"/>
            <a:ext cx="9159872"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300" cap="all" dirty="0">
                <a:latin typeface="+mj-lt"/>
                <a:ea typeface="+mj-ea"/>
                <a:cs typeface="+mj-cs"/>
              </a:rPr>
              <a:t>Detection of brain tumor is critical in cases where </a:t>
            </a:r>
            <a:r>
              <a:rPr lang="en-US" sz="3300" b="1" cap="all" dirty="0">
                <a:solidFill>
                  <a:srgbClr val="FFFF00"/>
                </a:solidFill>
                <a:latin typeface="+mj-lt"/>
                <a:ea typeface="+mj-ea"/>
                <a:cs typeface="+mj-cs"/>
              </a:rPr>
              <a:t>survival</a:t>
            </a:r>
            <a:r>
              <a:rPr lang="en-US" sz="3300" cap="all" dirty="0">
                <a:latin typeface="+mj-lt"/>
                <a:ea typeface="+mj-ea"/>
                <a:cs typeface="+mj-cs"/>
              </a:rPr>
              <a:t> of a subject </a:t>
            </a:r>
            <a:r>
              <a:rPr lang="en-US" sz="3300" cap="all" dirty="0">
                <a:solidFill>
                  <a:srgbClr val="002060"/>
                </a:solidFill>
                <a:latin typeface="+mj-lt"/>
                <a:ea typeface="+mj-ea"/>
                <a:cs typeface="+mj-cs"/>
              </a:rPr>
              <a:t>depends</a:t>
            </a:r>
            <a:r>
              <a:rPr lang="en-US" sz="3300" cap="all" dirty="0">
                <a:latin typeface="+mj-lt"/>
                <a:ea typeface="+mj-ea"/>
                <a:cs typeface="+mj-cs"/>
              </a:rPr>
              <a:t> on an </a:t>
            </a:r>
            <a:r>
              <a:rPr lang="en-US" sz="3300" u="sng" cap="all" dirty="0">
                <a:solidFill>
                  <a:srgbClr val="FF0000"/>
                </a:solidFill>
                <a:latin typeface="+mj-lt"/>
                <a:ea typeface="+mj-ea"/>
                <a:cs typeface="+mj-cs"/>
              </a:rPr>
              <a:t>accurate and timely</a:t>
            </a:r>
            <a:r>
              <a:rPr lang="en-US" sz="3300" cap="all" dirty="0">
                <a:solidFill>
                  <a:srgbClr val="FF0000"/>
                </a:solidFill>
                <a:latin typeface="+mj-lt"/>
                <a:ea typeface="+mj-ea"/>
                <a:cs typeface="+mj-cs"/>
              </a:rPr>
              <a:t> </a:t>
            </a:r>
            <a:r>
              <a:rPr lang="en-US" sz="3300" cap="all" dirty="0">
                <a:latin typeface="+mj-lt"/>
                <a:ea typeface="+mj-ea"/>
                <a:cs typeface="+mj-cs"/>
              </a:rPr>
              <a:t>clinical diagnosis</a:t>
            </a:r>
          </a:p>
        </p:txBody>
      </p:sp>
      <p:graphicFrame>
        <p:nvGraphicFramePr>
          <p:cNvPr id="4" name="דיאגרמה 3">
            <a:extLst>
              <a:ext uri="{FF2B5EF4-FFF2-40B4-BE49-F238E27FC236}">
                <a16:creationId xmlns:a16="http://schemas.microsoft.com/office/drawing/2014/main" id="{3E0D50C3-8C35-47C2-B57F-B83DA0C8E26D}"/>
              </a:ext>
            </a:extLst>
          </p:cNvPr>
          <p:cNvGraphicFramePr/>
          <p:nvPr>
            <p:extLst>
              <p:ext uri="{D42A27DB-BD31-4B8C-83A1-F6EECF244321}">
                <p14:modId xmlns:p14="http://schemas.microsoft.com/office/powerpoint/2010/main" val="2788500270"/>
              </p:ext>
            </p:extLst>
          </p:nvPr>
        </p:nvGraphicFramePr>
        <p:xfrm>
          <a:off x="1151731" y="550863"/>
          <a:ext cx="9906000" cy="31427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8271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78A563-59F7-4C03-947F-E626E986386E}"/>
              </a:ext>
            </a:extLst>
          </p:cNvPr>
          <p:cNvSpPr>
            <a:spLocks noGrp="1"/>
          </p:cNvSpPr>
          <p:nvPr>
            <p:ph type="title"/>
          </p:nvPr>
        </p:nvSpPr>
        <p:spPr>
          <a:xfrm>
            <a:off x="1205693" y="783342"/>
            <a:ext cx="9780614" cy="5148943"/>
          </a:xfrm>
        </p:spPr>
        <p:txBody>
          <a:bodyPr vert="horz" lIns="91440" tIns="45720" rIns="91440" bIns="45720" rtlCol="0" anchor="ctr">
            <a:normAutofit/>
          </a:bodyPr>
          <a:lstStyle/>
          <a:p>
            <a:pPr algn="ctr" rtl="0"/>
            <a:r>
              <a:rPr lang="en-US" sz="9600" b="1" dirty="0">
                <a:effectLst>
                  <a:outerShdw blurRad="38100" dist="38100" dir="2700000" algn="tl">
                    <a:srgbClr val="000000">
                      <a:alpha val="43137"/>
                    </a:srgbClr>
                  </a:outerShdw>
                </a:effectLst>
              </a:rPr>
              <a:t>Previous work</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9788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קבוצה 5">
            <a:extLst>
              <a:ext uri="{FF2B5EF4-FFF2-40B4-BE49-F238E27FC236}">
                <a16:creationId xmlns:a16="http://schemas.microsoft.com/office/drawing/2014/main" id="{D6E67119-29D4-40D2-B546-4748BEBF1236}"/>
              </a:ext>
            </a:extLst>
          </p:cNvPr>
          <p:cNvGrpSpPr/>
          <p:nvPr/>
        </p:nvGrpSpPr>
        <p:grpSpPr>
          <a:xfrm>
            <a:off x="8755512" y="1825299"/>
            <a:ext cx="2968401" cy="2996605"/>
            <a:chOff x="7176120" y="2385594"/>
            <a:chExt cx="2648590" cy="2668966"/>
          </a:xfrm>
        </p:grpSpPr>
        <p:cxnSp>
          <p:nvCxnSpPr>
            <p:cNvPr id="16" name="Straight Connector 15"/>
            <p:cNvCxnSpPr/>
            <p:nvPr/>
          </p:nvCxnSpPr>
          <p:spPr>
            <a:xfrm flipV="1">
              <a:off x="7176120" y="2924944"/>
              <a:ext cx="1728192" cy="172819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7" name="Freeform 194"/>
            <p:cNvSpPr>
              <a:spLocks/>
            </p:cNvSpPr>
            <p:nvPr/>
          </p:nvSpPr>
          <p:spPr bwMode="auto">
            <a:xfrm>
              <a:off x="8312526" y="2385594"/>
              <a:ext cx="1097280" cy="1097280"/>
            </a:xfrm>
            <a:custGeom>
              <a:avLst/>
              <a:gdLst>
                <a:gd name="T0" fmla="*/ 746 w 1574"/>
                <a:gd name="T1" fmla="*/ 1 h 1575"/>
                <a:gd name="T2" fmla="*/ 589 w 1574"/>
                <a:gd name="T3" fmla="*/ 25 h 1575"/>
                <a:gd name="T4" fmla="*/ 446 w 1574"/>
                <a:gd name="T5" fmla="*/ 78 h 1575"/>
                <a:gd name="T6" fmla="*/ 316 w 1574"/>
                <a:gd name="T7" fmla="*/ 157 h 1575"/>
                <a:gd name="T8" fmla="*/ 203 w 1574"/>
                <a:gd name="T9" fmla="*/ 258 h 1575"/>
                <a:gd name="T10" fmla="*/ 114 w 1574"/>
                <a:gd name="T11" fmla="*/ 380 h 1575"/>
                <a:gd name="T12" fmla="*/ 46 w 1574"/>
                <a:gd name="T13" fmla="*/ 517 h 1575"/>
                <a:gd name="T14" fmla="*/ 9 w 1574"/>
                <a:gd name="T15" fmla="*/ 668 h 1575"/>
                <a:gd name="T16" fmla="*/ 0 w 1574"/>
                <a:gd name="T17" fmla="*/ 788 h 1575"/>
                <a:gd name="T18" fmla="*/ 9 w 1574"/>
                <a:gd name="T19" fmla="*/ 907 h 1575"/>
                <a:gd name="T20" fmla="*/ 46 w 1574"/>
                <a:gd name="T21" fmla="*/ 1059 h 1575"/>
                <a:gd name="T22" fmla="*/ 114 w 1574"/>
                <a:gd name="T23" fmla="*/ 1196 h 1575"/>
                <a:gd name="T24" fmla="*/ 203 w 1574"/>
                <a:gd name="T25" fmla="*/ 1317 h 1575"/>
                <a:gd name="T26" fmla="*/ 316 w 1574"/>
                <a:gd name="T27" fmla="*/ 1419 h 1575"/>
                <a:gd name="T28" fmla="*/ 446 w 1574"/>
                <a:gd name="T29" fmla="*/ 1498 h 1575"/>
                <a:gd name="T30" fmla="*/ 589 w 1574"/>
                <a:gd name="T31" fmla="*/ 1550 h 1575"/>
                <a:gd name="T32" fmla="*/ 746 w 1574"/>
                <a:gd name="T33" fmla="*/ 1575 h 1575"/>
                <a:gd name="T34" fmla="*/ 828 w 1574"/>
                <a:gd name="T35" fmla="*/ 1575 h 1575"/>
                <a:gd name="T36" fmla="*/ 983 w 1574"/>
                <a:gd name="T37" fmla="*/ 1550 h 1575"/>
                <a:gd name="T38" fmla="*/ 1129 w 1574"/>
                <a:gd name="T39" fmla="*/ 1498 h 1575"/>
                <a:gd name="T40" fmla="*/ 1258 w 1574"/>
                <a:gd name="T41" fmla="*/ 1419 h 1575"/>
                <a:gd name="T42" fmla="*/ 1370 w 1574"/>
                <a:gd name="T43" fmla="*/ 1317 h 1575"/>
                <a:gd name="T44" fmla="*/ 1460 w 1574"/>
                <a:gd name="T45" fmla="*/ 1196 h 1575"/>
                <a:gd name="T46" fmla="*/ 1526 w 1574"/>
                <a:gd name="T47" fmla="*/ 1059 h 1575"/>
                <a:gd name="T48" fmla="*/ 1565 w 1574"/>
                <a:gd name="T49" fmla="*/ 907 h 1575"/>
                <a:gd name="T50" fmla="*/ 1574 w 1574"/>
                <a:gd name="T51" fmla="*/ 788 h 1575"/>
                <a:gd name="T52" fmla="*/ 1565 w 1574"/>
                <a:gd name="T53" fmla="*/ 668 h 1575"/>
                <a:gd name="T54" fmla="*/ 1526 w 1574"/>
                <a:gd name="T55" fmla="*/ 517 h 1575"/>
                <a:gd name="T56" fmla="*/ 1460 w 1574"/>
                <a:gd name="T57" fmla="*/ 380 h 1575"/>
                <a:gd name="T58" fmla="*/ 1370 w 1574"/>
                <a:gd name="T59" fmla="*/ 258 h 1575"/>
                <a:gd name="T60" fmla="*/ 1258 w 1574"/>
                <a:gd name="T61" fmla="*/ 157 h 1575"/>
                <a:gd name="T62" fmla="*/ 1129 w 1574"/>
                <a:gd name="T63" fmla="*/ 78 h 1575"/>
                <a:gd name="T64" fmla="*/ 983 w 1574"/>
                <a:gd name="T65" fmla="*/ 25 h 1575"/>
                <a:gd name="T66" fmla="*/ 828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746" y="1"/>
                  </a:lnTo>
                  <a:lnTo>
                    <a:pt x="667" y="9"/>
                  </a:lnTo>
                  <a:lnTo>
                    <a:pt x="589" y="25"/>
                  </a:lnTo>
                  <a:lnTo>
                    <a:pt x="515" y="48"/>
                  </a:lnTo>
                  <a:lnTo>
                    <a:pt x="446" y="78"/>
                  </a:lnTo>
                  <a:lnTo>
                    <a:pt x="378" y="114"/>
                  </a:lnTo>
                  <a:lnTo>
                    <a:pt x="316" y="157"/>
                  </a:lnTo>
                  <a:lnTo>
                    <a:pt x="258" y="205"/>
                  </a:lnTo>
                  <a:lnTo>
                    <a:pt x="203" y="258"/>
                  </a:lnTo>
                  <a:lnTo>
                    <a:pt x="155" y="316"/>
                  </a:lnTo>
                  <a:lnTo>
                    <a:pt x="114" y="380"/>
                  </a:lnTo>
                  <a:lnTo>
                    <a:pt x="77" y="446"/>
                  </a:lnTo>
                  <a:lnTo>
                    <a:pt x="46" y="517"/>
                  </a:lnTo>
                  <a:lnTo>
                    <a:pt x="24" y="591"/>
                  </a:lnTo>
                  <a:lnTo>
                    <a:pt x="9" y="668"/>
                  </a:lnTo>
                  <a:lnTo>
                    <a:pt x="0" y="748"/>
                  </a:lnTo>
                  <a:lnTo>
                    <a:pt x="0" y="788"/>
                  </a:lnTo>
                  <a:lnTo>
                    <a:pt x="0" y="828"/>
                  </a:lnTo>
                  <a:lnTo>
                    <a:pt x="9" y="907"/>
                  </a:lnTo>
                  <a:lnTo>
                    <a:pt x="24" y="985"/>
                  </a:lnTo>
                  <a:lnTo>
                    <a:pt x="46" y="1059"/>
                  </a:lnTo>
                  <a:lnTo>
                    <a:pt x="77" y="1129"/>
                  </a:lnTo>
                  <a:lnTo>
                    <a:pt x="114" y="1196"/>
                  </a:lnTo>
                  <a:lnTo>
                    <a:pt x="155" y="1259"/>
                  </a:lnTo>
                  <a:lnTo>
                    <a:pt x="203" y="1317"/>
                  </a:lnTo>
                  <a:lnTo>
                    <a:pt x="258" y="1371"/>
                  </a:lnTo>
                  <a:lnTo>
                    <a:pt x="316" y="1419"/>
                  </a:lnTo>
                  <a:lnTo>
                    <a:pt x="378" y="1462"/>
                  </a:lnTo>
                  <a:lnTo>
                    <a:pt x="446" y="1498"/>
                  </a:lnTo>
                  <a:lnTo>
                    <a:pt x="515" y="1528"/>
                  </a:lnTo>
                  <a:lnTo>
                    <a:pt x="589" y="1550"/>
                  </a:lnTo>
                  <a:lnTo>
                    <a:pt x="667" y="1567"/>
                  </a:lnTo>
                  <a:lnTo>
                    <a:pt x="746" y="1575"/>
                  </a:lnTo>
                  <a:lnTo>
                    <a:pt x="786" y="1575"/>
                  </a:lnTo>
                  <a:lnTo>
                    <a:pt x="828" y="1575"/>
                  </a:lnTo>
                  <a:lnTo>
                    <a:pt x="907" y="1567"/>
                  </a:lnTo>
                  <a:lnTo>
                    <a:pt x="983" y="1550"/>
                  </a:lnTo>
                  <a:lnTo>
                    <a:pt x="1057" y="1528"/>
                  </a:lnTo>
                  <a:lnTo>
                    <a:pt x="1129" y="1498"/>
                  </a:lnTo>
                  <a:lnTo>
                    <a:pt x="1195" y="1462"/>
                  </a:lnTo>
                  <a:lnTo>
                    <a:pt x="1258" y="1419"/>
                  </a:lnTo>
                  <a:lnTo>
                    <a:pt x="1317" y="1371"/>
                  </a:lnTo>
                  <a:lnTo>
                    <a:pt x="1370" y="1317"/>
                  </a:lnTo>
                  <a:lnTo>
                    <a:pt x="1418" y="1259"/>
                  </a:lnTo>
                  <a:lnTo>
                    <a:pt x="1460" y="1196"/>
                  </a:lnTo>
                  <a:lnTo>
                    <a:pt x="1497" y="1129"/>
                  </a:lnTo>
                  <a:lnTo>
                    <a:pt x="1526" y="1059"/>
                  </a:lnTo>
                  <a:lnTo>
                    <a:pt x="1550" y="985"/>
                  </a:lnTo>
                  <a:lnTo>
                    <a:pt x="1565" y="907"/>
                  </a:lnTo>
                  <a:lnTo>
                    <a:pt x="1573" y="828"/>
                  </a:lnTo>
                  <a:lnTo>
                    <a:pt x="1574" y="788"/>
                  </a:lnTo>
                  <a:lnTo>
                    <a:pt x="1573" y="748"/>
                  </a:lnTo>
                  <a:lnTo>
                    <a:pt x="1565" y="668"/>
                  </a:lnTo>
                  <a:lnTo>
                    <a:pt x="1550" y="591"/>
                  </a:lnTo>
                  <a:lnTo>
                    <a:pt x="1526" y="517"/>
                  </a:lnTo>
                  <a:lnTo>
                    <a:pt x="1497" y="446"/>
                  </a:lnTo>
                  <a:lnTo>
                    <a:pt x="1460" y="380"/>
                  </a:lnTo>
                  <a:lnTo>
                    <a:pt x="1418" y="316"/>
                  </a:lnTo>
                  <a:lnTo>
                    <a:pt x="1370" y="258"/>
                  </a:lnTo>
                  <a:lnTo>
                    <a:pt x="1317" y="205"/>
                  </a:lnTo>
                  <a:lnTo>
                    <a:pt x="1258" y="157"/>
                  </a:lnTo>
                  <a:lnTo>
                    <a:pt x="1195" y="114"/>
                  </a:lnTo>
                  <a:lnTo>
                    <a:pt x="1129" y="78"/>
                  </a:lnTo>
                  <a:lnTo>
                    <a:pt x="1057" y="48"/>
                  </a:lnTo>
                  <a:lnTo>
                    <a:pt x="983" y="25"/>
                  </a:lnTo>
                  <a:lnTo>
                    <a:pt x="907" y="9"/>
                  </a:lnTo>
                  <a:lnTo>
                    <a:pt x="828" y="1"/>
                  </a:lnTo>
                  <a:lnTo>
                    <a:pt x="786" y="0"/>
                  </a:lnTo>
                  <a:close/>
                </a:path>
              </a:pathLst>
            </a:custGeom>
            <a:solidFill>
              <a:schemeClr val="bg1"/>
            </a:solidFill>
            <a:ln w="127000">
              <a:solidFill>
                <a:srgbClr val="E84C3D"/>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lvl="0" algn="ctr"/>
              <a:r>
                <a:rPr lang="en-US" sz="2400" b="1" dirty="0">
                  <a:solidFill>
                    <a:srgbClr val="E84C3D"/>
                  </a:solidFill>
                </a:rPr>
                <a:t>2019</a:t>
              </a:r>
            </a:p>
          </p:txBody>
        </p:sp>
        <p:grpSp>
          <p:nvGrpSpPr>
            <p:cNvPr id="44" name="Group 152">
              <a:extLst>
                <a:ext uri="{FF2B5EF4-FFF2-40B4-BE49-F238E27FC236}">
                  <a16:creationId xmlns:a16="http://schemas.microsoft.com/office/drawing/2014/main" id="{643E1D1D-E31C-4C44-9225-7838E29D884C}"/>
                </a:ext>
              </a:extLst>
            </p:cNvPr>
            <p:cNvGrpSpPr/>
            <p:nvPr/>
          </p:nvGrpSpPr>
          <p:grpSpPr>
            <a:xfrm>
              <a:off x="7983914" y="3921545"/>
              <a:ext cx="1840796" cy="1133015"/>
              <a:chOff x="1071320" y="5111713"/>
              <a:chExt cx="1694888" cy="915070"/>
            </a:xfrm>
          </p:grpSpPr>
          <p:sp>
            <p:nvSpPr>
              <p:cNvPr id="45" name="TextBox 44">
                <a:extLst>
                  <a:ext uri="{FF2B5EF4-FFF2-40B4-BE49-F238E27FC236}">
                    <a16:creationId xmlns:a16="http://schemas.microsoft.com/office/drawing/2014/main" id="{355C0A62-2C4F-48D2-BA72-AC845A0FC04B}"/>
                  </a:ext>
                </a:extLst>
              </p:cNvPr>
              <p:cNvSpPr txBox="1"/>
              <p:nvPr/>
            </p:nvSpPr>
            <p:spPr>
              <a:xfrm>
                <a:off x="1290568" y="5111713"/>
                <a:ext cx="1256401" cy="332092"/>
              </a:xfrm>
              <a:prstGeom prst="rect">
                <a:avLst/>
              </a:prstGeom>
              <a:noFill/>
            </p:spPr>
            <p:txBody>
              <a:bodyPr wrap="none" rtlCol="0">
                <a:spAutoFit/>
              </a:bodyPr>
              <a:lstStyle/>
              <a:p>
                <a:pPr algn="ctr"/>
                <a:r>
                  <a:rPr lang="en-US" sz="2400" b="1" dirty="0">
                    <a:solidFill>
                      <a:srgbClr val="E84C3D"/>
                    </a:solidFill>
                    <a:ea typeface="Open Sans" panose="020B0606030504020204" pitchFamily="34" charset="0"/>
                    <a:cs typeface="Open Sans" panose="020B0606030504020204" pitchFamily="34" charset="0"/>
                  </a:rPr>
                  <a:t>The Future</a:t>
                </a:r>
              </a:p>
            </p:txBody>
          </p:sp>
          <p:sp>
            <p:nvSpPr>
              <p:cNvPr id="46" name="TextBox 45">
                <a:extLst>
                  <a:ext uri="{FF2B5EF4-FFF2-40B4-BE49-F238E27FC236}">
                    <a16:creationId xmlns:a16="http://schemas.microsoft.com/office/drawing/2014/main" id="{E3FCABF8-9B3D-4914-9269-5B6002D2BD49}"/>
                  </a:ext>
                </a:extLst>
              </p:cNvPr>
              <p:cNvSpPr txBox="1"/>
              <p:nvPr/>
            </p:nvSpPr>
            <p:spPr>
              <a:xfrm>
                <a:off x="1071320" y="5429016"/>
                <a:ext cx="1694888" cy="597767"/>
              </a:xfrm>
              <a:prstGeom prst="rect">
                <a:avLst/>
              </a:prstGeom>
              <a:noFill/>
            </p:spPr>
            <p:txBody>
              <a:bodyPr wrap="square" rtlCol="0">
                <a:spAutoFit/>
              </a:bodyPr>
              <a:lstStyle/>
              <a:p>
                <a:pPr algn="ctr" rtl="1"/>
                <a:r>
                  <a:rPr lang="en-US" sz="2400" dirty="0">
                    <a:solidFill>
                      <a:schemeClr val="tx2">
                        <a:lumMod val="50000"/>
                      </a:schemeClr>
                    </a:solidFill>
                    <a:ea typeface="Open Sans" panose="020B0606030504020204" pitchFamily="34" charset="0"/>
                    <a:cs typeface="Gisha" panose="020B0502040204020203" pitchFamily="34" charset="-79"/>
                  </a:rPr>
                  <a:t>On going competition</a:t>
                </a:r>
              </a:p>
            </p:txBody>
          </p:sp>
        </p:grpSp>
      </p:grpSp>
      <p:grpSp>
        <p:nvGrpSpPr>
          <p:cNvPr id="5" name="קבוצה 4">
            <a:extLst>
              <a:ext uri="{FF2B5EF4-FFF2-40B4-BE49-F238E27FC236}">
                <a16:creationId xmlns:a16="http://schemas.microsoft.com/office/drawing/2014/main" id="{D6137886-7173-45FB-B8AD-F7EFE3E5745A}"/>
              </a:ext>
            </a:extLst>
          </p:cNvPr>
          <p:cNvGrpSpPr/>
          <p:nvPr/>
        </p:nvGrpSpPr>
        <p:grpSpPr>
          <a:xfrm>
            <a:off x="5918398" y="1276312"/>
            <a:ext cx="3528921" cy="3862975"/>
            <a:chOff x="5375920" y="1717954"/>
            <a:chExt cx="3111564" cy="3463978"/>
          </a:xfrm>
        </p:grpSpPr>
        <p:cxnSp>
          <p:nvCxnSpPr>
            <p:cNvPr id="14" name="Straight Connector 13"/>
            <p:cNvCxnSpPr/>
            <p:nvPr/>
          </p:nvCxnSpPr>
          <p:spPr>
            <a:xfrm>
              <a:off x="5375920" y="2924944"/>
              <a:ext cx="1728192" cy="172819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5" name="Freeform 192"/>
            <p:cNvSpPr>
              <a:spLocks/>
            </p:cNvSpPr>
            <p:nvPr/>
          </p:nvSpPr>
          <p:spPr bwMode="auto">
            <a:xfrm>
              <a:off x="6735547" y="4084652"/>
              <a:ext cx="1097280" cy="1097280"/>
            </a:xfrm>
            <a:custGeom>
              <a:avLst/>
              <a:gdLst>
                <a:gd name="T0" fmla="*/ 828 w 1574"/>
                <a:gd name="T1" fmla="*/ 1 h 1575"/>
                <a:gd name="T2" fmla="*/ 983 w 1574"/>
                <a:gd name="T3" fmla="*/ 25 h 1575"/>
                <a:gd name="T4" fmla="*/ 1128 w 1574"/>
                <a:gd name="T5" fmla="*/ 78 h 1575"/>
                <a:gd name="T6" fmla="*/ 1258 w 1574"/>
                <a:gd name="T7" fmla="*/ 157 h 1575"/>
                <a:gd name="T8" fmla="*/ 1370 w 1574"/>
                <a:gd name="T9" fmla="*/ 258 h 1575"/>
                <a:gd name="T10" fmla="*/ 1460 w 1574"/>
                <a:gd name="T11" fmla="*/ 379 h 1575"/>
                <a:gd name="T12" fmla="*/ 1526 w 1574"/>
                <a:gd name="T13" fmla="*/ 517 h 1575"/>
                <a:gd name="T14" fmla="*/ 1565 w 1574"/>
                <a:gd name="T15" fmla="*/ 668 h 1575"/>
                <a:gd name="T16" fmla="*/ 1574 w 1574"/>
                <a:gd name="T17" fmla="*/ 788 h 1575"/>
                <a:gd name="T18" fmla="*/ 1565 w 1574"/>
                <a:gd name="T19" fmla="*/ 907 h 1575"/>
                <a:gd name="T20" fmla="*/ 1526 w 1574"/>
                <a:gd name="T21" fmla="*/ 1059 h 1575"/>
                <a:gd name="T22" fmla="*/ 1460 w 1574"/>
                <a:gd name="T23" fmla="*/ 1196 h 1575"/>
                <a:gd name="T24" fmla="*/ 1370 w 1574"/>
                <a:gd name="T25" fmla="*/ 1317 h 1575"/>
                <a:gd name="T26" fmla="*/ 1258 w 1574"/>
                <a:gd name="T27" fmla="*/ 1419 h 1575"/>
                <a:gd name="T28" fmla="*/ 1128 w 1574"/>
                <a:gd name="T29" fmla="*/ 1497 h 1575"/>
                <a:gd name="T30" fmla="*/ 983 w 1574"/>
                <a:gd name="T31" fmla="*/ 1550 h 1575"/>
                <a:gd name="T32" fmla="*/ 828 w 1574"/>
                <a:gd name="T33" fmla="*/ 1574 h 1575"/>
                <a:gd name="T34" fmla="*/ 746 w 1574"/>
                <a:gd name="T35" fmla="*/ 1574 h 1575"/>
                <a:gd name="T36" fmla="*/ 589 w 1574"/>
                <a:gd name="T37" fmla="*/ 1550 h 1575"/>
                <a:gd name="T38" fmla="*/ 445 w 1574"/>
                <a:gd name="T39" fmla="*/ 1497 h 1575"/>
                <a:gd name="T40" fmla="*/ 316 w 1574"/>
                <a:gd name="T41" fmla="*/ 1419 h 1575"/>
                <a:gd name="T42" fmla="*/ 203 w 1574"/>
                <a:gd name="T43" fmla="*/ 1317 h 1575"/>
                <a:gd name="T44" fmla="*/ 112 w 1574"/>
                <a:gd name="T45" fmla="*/ 1196 h 1575"/>
                <a:gd name="T46" fmla="*/ 46 w 1574"/>
                <a:gd name="T47" fmla="*/ 1059 h 1575"/>
                <a:gd name="T48" fmla="*/ 9 w 1574"/>
                <a:gd name="T49" fmla="*/ 907 h 1575"/>
                <a:gd name="T50" fmla="*/ 0 w 1574"/>
                <a:gd name="T51" fmla="*/ 788 h 1575"/>
                <a:gd name="T52" fmla="*/ 9 w 1574"/>
                <a:gd name="T53" fmla="*/ 668 h 1575"/>
                <a:gd name="T54" fmla="*/ 46 w 1574"/>
                <a:gd name="T55" fmla="*/ 517 h 1575"/>
                <a:gd name="T56" fmla="*/ 112 w 1574"/>
                <a:gd name="T57" fmla="*/ 379 h 1575"/>
                <a:gd name="T58" fmla="*/ 203 w 1574"/>
                <a:gd name="T59" fmla="*/ 258 h 1575"/>
                <a:gd name="T60" fmla="*/ 316 w 1574"/>
                <a:gd name="T61" fmla="*/ 157 h 1575"/>
                <a:gd name="T62" fmla="*/ 445 w 1574"/>
                <a:gd name="T63" fmla="*/ 78 h 1575"/>
                <a:gd name="T64" fmla="*/ 589 w 1574"/>
                <a:gd name="T65" fmla="*/ 25 h 1575"/>
                <a:gd name="T66" fmla="*/ 746 w 1574"/>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4" h="1575">
                  <a:moveTo>
                    <a:pt x="786" y="0"/>
                  </a:moveTo>
                  <a:lnTo>
                    <a:pt x="828" y="1"/>
                  </a:lnTo>
                  <a:lnTo>
                    <a:pt x="907" y="9"/>
                  </a:lnTo>
                  <a:lnTo>
                    <a:pt x="983" y="25"/>
                  </a:lnTo>
                  <a:lnTo>
                    <a:pt x="1057" y="48"/>
                  </a:lnTo>
                  <a:lnTo>
                    <a:pt x="1128" y="78"/>
                  </a:lnTo>
                  <a:lnTo>
                    <a:pt x="1195" y="114"/>
                  </a:lnTo>
                  <a:lnTo>
                    <a:pt x="1258" y="157"/>
                  </a:lnTo>
                  <a:lnTo>
                    <a:pt x="1316" y="205"/>
                  </a:lnTo>
                  <a:lnTo>
                    <a:pt x="1370" y="258"/>
                  </a:lnTo>
                  <a:lnTo>
                    <a:pt x="1418" y="316"/>
                  </a:lnTo>
                  <a:lnTo>
                    <a:pt x="1460" y="379"/>
                  </a:lnTo>
                  <a:lnTo>
                    <a:pt x="1497" y="446"/>
                  </a:lnTo>
                  <a:lnTo>
                    <a:pt x="1526" y="517"/>
                  </a:lnTo>
                  <a:lnTo>
                    <a:pt x="1550" y="591"/>
                  </a:lnTo>
                  <a:lnTo>
                    <a:pt x="1565" y="668"/>
                  </a:lnTo>
                  <a:lnTo>
                    <a:pt x="1573" y="747"/>
                  </a:lnTo>
                  <a:lnTo>
                    <a:pt x="1574" y="788"/>
                  </a:lnTo>
                  <a:lnTo>
                    <a:pt x="1573" y="828"/>
                  </a:lnTo>
                  <a:lnTo>
                    <a:pt x="1565" y="907"/>
                  </a:lnTo>
                  <a:lnTo>
                    <a:pt x="1550" y="984"/>
                  </a:lnTo>
                  <a:lnTo>
                    <a:pt x="1526" y="1059"/>
                  </a:lnTo>
                  <a:lnTo>
                    <a:pt x="1497" y="1129"/>
                  </a:lnTo>
                  <a:lnTo>
                    <a:pt x="1460" y="1196"/>
                  </a:lnTo>
                  <a:lnTo>
                    <a:pt x="1418" y="1259"/>
                  </a:lnTo>
                  <a:lnTo>
                    <a:pt x="1370" y="1317"/>
                  </a:lnTo>
                  <a:lnTo>
                    <a:pt x="1316" y="1370"/>
                  </a:lnTo>
                  <a:lnTo>
                    <a:pt x="1258" y="1419"/>
                  </a:lnTo>
                  <a:lnTo>
                    <a:pt x="1195" y="1461"/>
                  </a:lnTo>
                  <a:lnTo>
                    <a:pt x="1128" y="1497"/>
                  </a:lnTo>
                  <a:lnTo>
                    <a:pt x="1057" y="1527"/>
                  </a:lnTo>
                  <a:lnTo>
                    <a:pt x="983" y="1550"/>
                  </a:lnTo>
                  <a:lnTo>
                    <a:pt x="907" y="1566"/>
                  </a:lnTo>
                  <a:lnTo>
                    <a:pt x="828" y="1574"/>
                  </a:lnTo>
                  <a:lnTo>
                    <a:pt x="786" y="1575"/>
                  </a:lnTo>
                  <a:lnTo>
                    <a:pt x="746" y="1574"/>
                  </a:lnTo>
                  <a:lnTo>
                    <a:pt x="667" y="1566"/>
                  </a:lnTo>
                  <a:lnTo>
                    <a:pt x="589" y="1550"/>
                  </a:lnTo>
                  <a:lnTo>
                    <a:pt x="515" y="1527"/>
                  </a:lnTo>
                  <a:lnTo>
                    <a:pt x="445" y="1497"/>
                  </a:lnTo>
                  <a:lnTo>
                    <a:pt x="378" y="1461"/>
                  </a:lnTo>
                  <a:lnTo>
                    <a:pt x="316" y="1419"/>
                  </a:lnTo>
                  <a:lnTo>
                    <a:pt x="257" y="1370"/>
                  </a:lnTo>
                  <a:lnTo>
                    <a:pt x="203" y="1317"/>
                  </a:lnTo>
                  <a:lnTo>
                    <a:pt x="155" y="1259"/>
                  </a:lnTo>
                  <a:lnTo>
                    <a:pt x="112" y="1196"/>
                  </a:lnTo>
                  <a:lnTo>
                    <a:pt x="76" y="1129"/>
                  </a:lnTo>
                  <a:lnTo>
                    <a:pt x="46" y="1059"/>
                  </a:lnTo>
                  <a:lnTo>
                    <a:pt x="24" y="984"/>
                  </a:lnTo>
                  <a:lnTo>
                    <a:pt x="9" y="907"/>
                  </a:lnTo>
                  <a:lnTo>
                    <a:pt x="0" y="828"/>
                  </a:lnTo>
                  <a:lnTo>
                    <a:pt x="0" y="788"/>
                  </a:lnTo>
                  <a:lnTo>
                    <a:pt x="0" y="747"/>
                  </a:lnTo>
                  <a:lnTo>
                    <a:pt x="9" y="668"/>
                  </a:lnTo>
                  <a:lnTo>
                    <a:pt x="24" y="591"/>
                  </a:lnTo>
                  <a:lnTo>
                    <a:pt x="46" y="517"/>
                  </a:lnTo>
                  <a:lnTo>
                    <a:pt x="76" y="446"/>
                  </a:lnTo>
                  <a:lnTo>
                    <a:pt x="112" y="379"/>
                  </a:lnTo>
                  <a:lnTo>
                    <a:pt x="155" y="316"/>
                  </a:lnTo>
                  <a:lnTo>
                    <a:pt x="203" y="258"/>
                  </a:lnTo>
                  <a:lnTo>
                    <a:pt x="257" y="205"/>
                  </a:lnTo>
                  <a:lnTo>
                    <a:pt x="316" y="157"/>
                  </a:lnTo>
                  <a:lnTo>
                    <a:pt x="378" y="114"/>
                  </a:lnTo>
                  <a:lnTo>
                    <a:pt x="445" y="78"/>
                  </a:lnTo>
                  <a:lnTo>
                    <a:pt x="515" y="48"/>
                  </a:lnTo>
                  <a:lnTo>
                    <a:pt x="589" y="25"/>
                  </a:lnTo>
                  <a:lnTo>
                    <a:pt x="667" y="9"/>
                  </a:lnTo>
                  <a:lnTo>
                    <a:pt x="746" y="1"/>
                  </a:lnTo>
                  <a:lnTo>
                    <a:pt x="786" y="0"/>
                  </a:lnTo>
                  <a:close/>
                </a:path>
              </a:pathLst>
            </a:custGeom>
            <a:solidFill>
              <a:schemeClr val="bg1"/>
            </a:solidFill>
            <a:ln w="127000">
              <a:solidFill>
                <a:srgbClr val="27AE61"/>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lvl="0" algn="ctr"/>
              <a:r>
                <a:rPr lang="en-US" sz="2400" b="1" dirty="0">
                  <a:solidFill>
                    <a:srgbClr val="27AE61"/>
                  </a:solidFill>
                </a:rPr>
                <a:t>2018</a:t>
              </a:r>
            </a:p>
          </p:txBody>
        </p:sp>
        <p:grpSp>
          <p:nvGrpSpPr>
            <p:cNvPr id="47" name="Group 152">
              <a:extLst>
                <a:ext uri="{FF2B5EF4-FFF2-40B4-BE49-F238E27FC236}">
                  <a16:creationId xmlns:a16="http://schemas.microsoft.com/office/drawing/2014/main" id="{33844483-76D8-4FD6-8314-EBDDF183735E}"/>
                </a:ext>
              </a:extLst>
            </p:cNvPr>
            <p:cNvGrpSpPr/>
            <p:nvPr/>
          </p:nvGrpSpPr>
          <p:grpSpPr>
            <a:xfrm>
              <a:off x="6213418" y="1717954"/>
              <a:ext cx="2274066" cy="2230999"/>
              <a:chOff x="1032367" y="5481771"/>
              <a:chExt cx="2093816" cy="1801848"/>
            </a:xfrm>
          </p:grpSpPr>
          <p:sp>
            <p:nvSpPr>
              <p:cNvPr id="48" name="TextBox 47">
                <a:extLst>
                  <a:ext uri="{FF2B5EF4-FFF2-40B4-BE49-F238E27FC236}">
                    <a16:creationId xmlns:a16="http://schemas.microsoft.com/office/drawing/2014/main" id="{8EBFFE5A-EA27-4678-970E-AF8C07420612}"/>
                  </a:ext>
                </a:extLst>
              </p:cNvPr>
              <p:cNvSpPr txBox="1"/>
              <p:nvPr/>
            </p:nvSpPr>
            <p:spPr>
              <a:xfrm>
                <a:off x="1404702" y="5481771"/>
                <a:ext cx="1010136" cy="334348"/>
              </a:xfrm>
              <a:prstGeom prst="rect">
                <a:avLst/>
              </a:prstGeom>
              <a:noFill/>
            </p:spPr>
            <p:txBody>
              <a:bodyPr wrap="none" rtlCol="0">
                <a:spAutoFit/>
              </a:bodyPr>
              <a:lstStyle/>
              <a:p>
                <a:pPr algn="ctr"/>
                <a:r>
                  <a:rPr lang="en-US" sz="2400" b="1" dirty="0">
                    <a:solidFill>
                      <a:srgbClr val="297FB8"/>
                    </a:solidFill>
                    <a:ea typeface="Open Sans" panose="020B0606030504020204" pitchFamily="34" charset="0"/>
                    <a:cs typeface="Open Sans" panose="020B0606030504020204" pitchFamily="34" charset="0"/>
                  </a:rPr>
                  <a:t>3D DNN</a:t>
                </a:r>
              </a:p>
            </p:txBody>
          </p:sp>
          <p:sp>
            <p:nvSpPr>
              <p:cNvPr id="49" name="TextBox 48">
                <a:extLst>
                  <a:ext uri="{FF2B5EF4-FFF2-40B4-BE49-F238E27FC236}">
                    <a16:creationId xmlns:a16="http://schemas.microsoft.com/office/drawing/2014/main" id="{1C0AEA96-A42D-4EA0-8784-41592F21309B}"/>
                  </a:ext>
                </a:extLst>
              </p:cNvPr>
              <p:cNvSpPr txBox="1"/>
              <p:nvPr/>
            </p:nvSpPr>
            <p:spPr>
              <a:xfrm>
                <a:off x="1032367" y="5879358"/>
                <a:ext cx="2093816" cy="1404261"/>
              </a:xfrm>
              <a:prstGeom prst="rect">
                <a:avLst/>
              </a:prstGeom>
              <a:noFill/>
            </p:spPr>
            <p:txBody>
              <a:bodyPr wrap="square" rtlCol="0">
                <a:spAutoFit/>
              </a:bodyPr>
              <a:lstStyle/>
              <a:p>
                <a:pPr marL="342900" indent="-342900">
                  <a:buFont typeface="+mj-lt"/>
                  <a:buAutoNum type="arabicPeriod"/>
                </a:pPr>
                <a:r>
                  <a:rPr lang="en-US" sz="2400" b="1" dirty="0">
                    <a:solidFill>
                      <a:schemeClr val="tx2">
                        <a:lumMod val="50000"/>
                      </a:schemeClr>
                    </a:solidFill>
                    <a:ea typeface="Open Sans" panose="020B0606030504020204" pitchFamily="34" charset="0"/>
                    <a:cs typeface="Gisha" panose="020B0502040204020203" pitchFamily="34" charset="-79"/>
                  </a:rPr>
                  <a:t>3DUnet + VAE</a:t>
                </a:r>
              </a:p>
              <a:p>
                <a:pPr marL="342900" indent="-342900">
                  <a:buFont typeface="+mj-lt"/>
                  <a:buAutoNum type="arabicPeriod"/>
                </a:pPr>
                <a:r>
                  <a:rPr lang="en-US" sz="2400" b="1" dirty="0">
                    <a:solidFill>
                      <a:schemeClr val="tx2">
                        <a:lumMod val="50000"/>
                      </a:schemeClr>
                    </a:solidFill>
                    <a:ea typeface="Open Sans" panose="020B0606030504020204" pitchFamily="34" charset="0"/>
                    <a:cs typeface="Gisha" panose="020B0502040204020203" pitchFamily="34" charset="-79"/>
                  </a:rPr>
                  <a:t>3DUnet </a:t>
                </a:r>
                <a:r>
                  <a:rPr lang="en-US" sz="2400" dirty="0">
                    <a:solidFill>
                      <a:schemeClr val="tx2">
                        <a:lumMod val="50000"/>
                      </a:schemeClr>
                    </a:solidFill>
                    <a:ea typeface="Open Sans" panose="020B0606030504020204" pitchFamily="34" charset="0"/>
                    <a:cs typeface="Gisha" panose="020B0502040204020203" pitchFamily="34" charset="-79"/>
                  </a:rPr>
                  <a:t>with</a:t>
                </a:r>
                <a:r>
                  <a:rPr lang="en-US" sz="2400" b="1" dirty="0">
                    <a:solidFill>
                      <a:schemeClr val="tx2">
                        <a:lumMod val="50000"/>
                      </a:schemeClr>
                    </a:solidFill>
                    <a:ea typeface="Open Sans" panose="020B0606030504020204" pitchFamily="34" charset="0"/>
                    <a:cs typeface="Gisha" panose="020B0502040204020203" pitchFamily="34" charset="-79"/>
                  </a:rPr>
                  <a:t> </a:t>
                </a:r>
                <a:r>
                  <a:rPr lang="en-US" sz="2400" dirty="0">
                    <a:solidFill>
                      <a:schemeClr val="tx2">
                        <a:lumMod val="50000"/>
                      </a:schemeClr>
                    </a:solidFill>
                    <a:ea typeface="Open Sans" panose="020B0606030504020204" pitchFamily="34" charset="0"/>
                    <a:cs typeface="Gisha" panose="020B0502040204020203" pitchFamily="34" charset="-79"/>
                  </a:rPr>
                  <a:t>additional</a:t>
                </a:r>
                <a:r>
                  <a:rPr lang="en-US" sz="2400" b="1" dirty="0">
                    <a:solidFill>
                      <a:schemeClr val="tx2">
                        <a:lumMod val="50000"/>
                      </a:schemeClr>
                    </a:solidFill>
                    <a:ea typeface="Open Sans" panose="020B0606030504020204" pitchFamily="34" charset="0"/>
                    <a:cs typeface="Gisha" panose="020B0502040204020203" pitchFamily="34" charset="-79"/>
                  </a:rPr>
                  <a:t> </a:t>
                </a:r>
                <a:r>
                  <a:rPr lang="en-US" sz="2400" dirty="0">
                    <a:solidFill>
                      <a:schemeClr val="tx2">
                        <a:lumMod val="50000"/>
                      </a:schemeClr>
                    </a:solidFill>
                    <a:ea typeface="Open Sans" panose="020B0606030504020204" pitchFamily="34" charset="0"/>
                    <a:cs typeface="Gisha" panose="020B0502040204020203" pitchFamily="34" charset="-79"/>
                  </a:rPr>
                  <a:t>data</a:t>
                </a:r>
              </a:p>
              <a:p>
                <a:pPr marL="342900" indent="-342900">
                  <a:buFont typeface="+mj-lt"/>
                  <a:buAutoNum type="arabicPeriod"/>
                </a:pPr>
                <a:r>
                  <a:rPr lang="en-US" sz="2400" b="1" dirty="0" err="1">
                    <a:solidFill>
                      <a:schemeClr val="tx2">
                        <a:lumMod val="50000"/>
                      </a:schemeClr>
                    </a:solidFill>
                    <a:ea typeface="Open Sans" panose="020B0606030504020204" pitchFamily="34" charset="0"/>
                    <a:cs typeface="Gisha" panose="020B0502040204020203" pitchFamily="34" charset="-79"/>
                  </a:rPr>
                  <a:t>DenseNet</a:t>
                </a:r>
                <a:r>
                  <a:rPr lang="en-US" sz="2400" b="1" dirty="0">
                    <a:solidFill>
                      <a:schemeClr val="tx2">
                        <a:lumMod val="50000"/>
                      </a:schemeClr>
                    </a:solidFill>
                    <a:ea typeface="Open Sans" panose="020B0606030504020204" pitchFamily="34" charset="0"/>
                    <a:cs typeface="Gisha" panose="020B0502040204020203" pitchFamily="34" charset="-79"/>
                  </a:rPr>
                  <a:t> + </a:t>
                </a:r>
                <a:r>
                  <a:rPr lang="en-US" sz="2400" b="1" dirty="0" err="1">
                    <a:solidFill>
                      <a:schemeClr val="tx2">
                        <a:lumMod val="50000"/>
                      </a:schemeClr>
                    </a:solidFill>
                    <a:ea typeface="Open Sans" panose="020B0606030504020204" pitchFamily="34" charset="0"/>
                    <a:cs typeface="Gisha" panose="020B0502040204020203" pitchFamily="34" charset="-79"/>
                  </a:rPr>
                  <a:t>Unet</a:t>
                </a:r>
                <a:endParaRPr lang="en-US" sz="2400" b="1" dirty="0">
                  <a:solidFill>
                    <a:schemeClr val="tx2">
                      <a:lumMod val="50000"/>
                    </a:schemeClr>
                  </a:solidFill>
                  <a:ea typeface="Open Sans" panose="020B0606030504020204" pitchFamily="34" charset="0"/>
                  <a:cs typeface="Gisha" panose="020B0502040204020203" pitchFamily="34" charset="-79"/>
                </a:endParaRPr>
              </a:p>
            </p:txBody>
          </p:sp>
        </p:grpSp>
      </p:grpSp>
      <p:grpSp>
        <p:nvGrpSpPr>
          <p:cNvPr id="4" name="קבוצה 3">
            <a:extLst>
              <a:ext uri="{FF2B5EF4-FFF2-40B4-BE49-F238E27FC236}">
                <a16:creationId xmlns:a16="http://schemas.microsoft.com/office/drawing/2014/main" id="{1F80C0C1-7D04-4859-8EC6-1F71A63762CC}"/>
              </a:ext>
            </a:extLst>
          </p:cNvPr>
          <p:cNvGrpSpPr/>
          <p:nvPr/>
        </p:nvGrpSpPr>
        <p:grpSpPr>
          <a:xfrm>
            <a:off x="3440266" y="1621510"/>
            <a:ext cx="3531012" cy="3967499"/>
            <a:chOff x="3647728" y="2385594"/>
            <a:chExt cx="3067983" cy="3730354"/>
          </a:xfrm>
        </p:grpSpPr>
        <p:cxnSp>
          <p:nvCxnSpPr>
            <p:cNvPr id="12" name="Straight Connector 11"/>
            <p:cNvCxnSpPr/>
            <p:nvPr/>
          </p:nvCxnSpPr>
          <p:spPr>
            <a:xfrm flipV="1">
              <a:off x="3647728" y="2924944"/>
              <a:ext cx="1728192" cy="1728192"/>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63" name="Freeform 190"/>
            <p:cNvSpPr>
              <a:spLocks/>
            </p:cNvSpPr>
            <p:nvPr/>
          </p:nvSpPr>
          <p:spPr bwMode="auto">
            <a:xfrm>
              <a:off x="4821939" y="2385594"/>
              <a:ext cx="1097280" cy="1097280"/>
            </a:xfrm>
            <a:custGeom>
              <a:avLst/>
              <a:gdLst>
                <a:gd name="T0" fmla="*/ 747 w 1575"/>
                <a:gd name="T1" fmla="*/ 1 h 1575"/>
                <a:gd name="T2" fmla="*/ 591 w 1575"/>
                <a:gd name="T3" fmla="*/ 25 h 1575"/>
                <a:gd name="T4" fmla="*/ 446 w 1575"/>
                <a:gd name="T5" fmla="*/ 78 h 1575"/>
                <a:gd name="T6" fmla="*/ 316 w 1575"/>
                <a:gd name="T7" fmla="*/ 157 h 1575"/>
                <a:gd name="T8" fmla="*/ 205 w 1575"/>
                <a:gd name="T9" fmla="*/ 258 h 1575"/>
                <a:gd name="T10" fmla="*/ 114 w 1575"/>
                <a:gd name="T11" fmla="*/ 380 h 1575"/>
                <a:gd name="T12" fmla="*/ 48 w 1575"/>
                <a:gd name="T13" fmla="*/ 517 h 1575"/>
                <a:gd name="T14" fmla="*/ 9 w 1575"/>
                <a:gd name="T15" fmla="*/ 668 h 1575"/>
                <a:gd name="T16" fmla="*/ 0 w 1575"/>
                <a:gd name="T17" fmla="*/ 788 h 1575"/>
                <a:gd name="T18" fmla="*/ 9 w 1575"/>
                <a:gd name="T19" fmla="*/ 907 h 1575"/>
                <a:gd name="T20" fmla="*/ 48 w 1575"/>
                <a:gd name="T21" fmla="*/ 1059 h 1575"/>
                <a:gd name="T22" fmla="*/ 114 w 1575"/>
                <a:gd name="T23" fmla="*/ 1196 h 1575"/>
                <a:gd name="T24" fmla="*/ 205 w 1575"/>
                <a:gd name="T25" fmla="*/ 1317 h 1575"/>
                <a:gd name="T26" fmla="*/ 316 w 1575"/>
                <a:gd name="T27" fmla="*/ 1419 h 1575"/>
                <a:gd name="T28" fmla="*/ 446 w 1575"/>
                <a:gd name="T29" fmla="*/ 1498 h 1575"/>
                <a:gd name="T30" fmla="*/ 591 w 1575"/>
                <a:gd name="T31" fmla="*/ 1550 h 1575"/>
                <a:gd name="T32" fmla="*/ 747 w 1575"/>
                <a:gd name="T33" fmla="*/ 1575 h 1575"/>
                <a:gd name="T34" fmla="*/ 828 w 1575"/>
                <a:gd name="T35" fmla="*/ 1575 h 1575"/>
                <a:gd name="T36" fmla="*/ 984 w 1575"/>
                <a:gd name="T37" fmla="*/ 1550 h 1575"/>
                <a:gd name="T38" fmla="*/ 1129 w 1575"/>
                <a:gd name="T39" fmla="*/ 1498 h 1575"/>
                <a:gd name="T40" fmla="*/ 1258 w 1575"/>
                <a:gd name="T41" fmla="*/ 1419 h 1575"/>
                <a:gd name="T42" fmla="*/ 1370 w 1575"/>
                <a:gd name="T43" fmla="*/ 1317 h 1575"/>
                <a:gd name="T44" fmla="*/ 1461 w 1575"/>
                <a:gd name="T45" fmla="*/ 1196 h 1575"/>
                <a:gd name="T46" fmla="*/ 1527 w 1575"/>
                <a:gd name="T47" fmla="*/ 1059 h 1575"/>
                <a:gd name="T48" fmla="*/ 1566 w 1575"/>
                <a:gd name="T49" fmla="*/ 907 h 1575"/>
                <a:gd name="T50" fmla="*/ 1575 w 1575"/>
                <a:gd name="T51" fmla="*/ 788 h 1575"/>
                <a:gd name="T52" fmla="*/ 1566 w 1575"/>
                <a:gd name="T53" fmla="*/ 668 h 1575"/>
                <a:gd name="T54" fmla="*/ 1527 w 1575"/>
                <a:gd name="T55" fmla="*/ 517 h 1575"/>
                <a:gd name="T56" fmla="*/ 1461 w 1575"/>
                <a:gd name="T57" fmla="*/ 380 h 1575"/>
                <a:gd name="T58" fmla="*/ 1370 w 1575"/>
                <a:gd name="T59" fmla="*/ 258 h 1575"/>
                <a:gd name="T60" fmla="*/ 1258 w 1575"/>
                <a:gd name="T61" fmla="*/ 157 h 1575"/>
                <a:gd name="T62" fmla="*/ 1129 w 1575"/>
                <a:gd name="T63" fmla="*/ 78 h 1575"/>
                <a:gd name="T64" fmla="*/ 984 w 1575"/>
                <a:gd name="T65" fmla="*/ 25 h 1575"/>
                <a:gd name="T66" fmla="*/ 828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747" y="1"/>
                  </a:lnTo>
                  <a:lnTo>
                    <a:pt x="667" y="9"/>
                  </a:lnTo>
                  <a:lnTo>
                    <a:pt x="591" y="25"/>
                  </a:lnTo>
                  <a:lnTo>
                    <a:pt x="517" y="48"/>
                  </a:lnTo>
                  <a:lnTo>
                    <a:pt x="446" y="78"/>
                  </a:lnTo>
                  <a:lnTo>
                    <a:pt x="378" y="114"/>
                  </a:lnTo>
                  <a:lnTo>
                    <a:pt x="316" y="157"/>
                  </a:lnTo>
                  <a:lnTo>
                    <a:pt x="258" y="205"/>
                  </a:lnTo>
                  <a:lnTo>
                    <a:pt x="205" y="258"/>
                  </a:lnTo>
                  <a:lnTo>
                    <a:pt x="157" y="316"/>
                  </a:lnTo>
                  <a:lnTo>
                    <a:pt x="114" y="380"/>
                  </a:lnTo>
                  <a:lnTo>
                    <a:pt x="78" y="446"/>
                  </a:lnTo>
                  <a:lnTo>
                    <a:pt x="48" y="517"/>
                  </a:lnTo>
                  <a:lnTo>
                    <a:pt x="25" y="591"/>
                  </a:lnTo>
                  <a:lnTo>
                    <a:pt x="9" y="668"/>
                  </a:lnTo>
                  <a:lnTo>
                    <a:pt x="1" y="748"/>
                  </a:lnTo>
                  <a:lnTo>
                    <a:pt x="0" y="788"/>
                  </a:lnTo>
                  <a:lnTo>
                    <a:pt x="1" y="828"/>
                  </a:lnTo>
                  <a:lnTo>
                    <a:pt x="9" y="907"/>
                  </a:lnTo>
                  <a:lnTo>
                    <a:pt x="25" y="985"/>
                  </a:lnTo>
                  <a:lnTo>
                    <a:pt x="48" y="1059"/>
                  </a:lnTo>
                  <a:lnTo>
                    <a:pt x="78" y="1129"/>
                  </a:lnTo>
                  <a:lnTo>
                    <a:pt x="114" y="1196"/>
                  </a:lnTo>
                  <a:lnTo>
                    <a:pt x="157" y="1259"/>
                  </a:lnTo>
                  <a:lnTo>
                    <a:pt x="205" y="1317"/>
                  </a:lnTo>
                  <a:lnTo>
                    <a:pt x="258" y="1371"/>
                  </a:lnTo>
                  <a:lnTo>
                    <a:pt x="316" y="1419"/>
                  </a:lnTo>
                  <a:lnTo>
                    <a:pt x="378" y="1462"/>
                  </a:lnTo>
                  <a:lnTo>
                    <a:pt x="446" y="1498"/>
                  </a:lnTo>
                  <a:lnTo>
                    <a:pt x="517" y="1528"/>
                  </a:lnTo>
                  <a:lnTo>
                    <a:pt x="591" y="1550"/>
                  </a:lnTo>
                  <a:lnTo>
                    <a:pt x="667" y="1567"/>
                  </a:lnTo>
                  <a:lnTo>
                    <a:pt x="747" y="1575"/>
                  </a:lnTo>
                  <a:lnTo>
                    <a:pt x="788" y="1575"/>
                  </a:lnTo>
                  <a:lnTo>
                    <a:pt x="828" y="1575"/>
                  </a:lnTo>
                  <a:lnTo>
                    <a:pt x="907" y="1567"/>
                  </a:lnTo>
                  <a:lnTo>
                    <a:pt x="984" y="1550"/>
                  </a:lnTo>
                  <a:lnTo>
                    <a:pt x="1059" y="1528"/>
                  </a:lnTo>
                  <a:lnTo>
                    <a:pt x="1129" y="1498"/>
                  </a:lnTo>
                  <a:lnTo>
                    <a:pt x="1196" y="1462"/>
                  </a:lnTo>
                  <a:lnTo>
                    <a:pt x="1258" y="1419"/>
                  </a:lnTo>
                  <a:lnTo>
                    <a:pt x="1317" y="1371"/>
                  </a:lnTo>
                  <a:lnTo>
                    <a:pt x="1370" y="1317"/>
                  </a:lnTo>
                  <a:lnTo>
                    <a:pt x="1419" y="1259"/>
                  </a:lnTo>
                  <a:lnTo>
                    <a:pt x="1461" y="1196"/>
                  </a:lnTo>
                  <a:lnTo>
                    <a:pt x="1497" y="1129"/>
                  </a:lnTo>
                  <a:lnTo>
                    <a:pt x="1527" y="1059"/>
                  </a:lnTo>
                  <a:lnTo>
                    <a:pt x="1550" y="985"/>
                  </a:lnTo>
                  <a:lnTo>
                    <a:pt x="1566" y="907"/>
                  </a:lnTo>
                  <a:lnTo>
                    <a:pt x="1575" y="828"/>
                  </a:lnTo>
                  <a:lnTo>
                    <a:pt x="1575" y="788"/>
                  </a:lnTo>
                  <a:lnTo>
                    <a:pt x="1575" y="748"/>
                  </a:lnTo>
                  <a:lnTo>
                    <a:pt x="1566" y="668"/>
                  </a:lnTo>
                  <a:lnTo>
                    <a:pt x="1550" y="591"/>
                  </a:lnTo>
                  <a:lnTo>
                    <a:pt x="1527" y="517"/>
                  </a:lnTo>
                  <a:lnTo>
                    <a:pt x="1497" y="446"/>
                  </a:lnTo>
                  <a:lnTo>
                    <a:pt x="1461" y="380"/>
                  </a:lnTo>
                  <a:lnTo>
                    <a:pt x="1419" y="316"/>
                  </a:lnTo>
                  <a:lnTo>
                    <a:pt x="1370" y="258"/>
                  </a:lnTo>
                  <a:lnTo>
                    <a:pt x="1317" y="205"/>
                  </a:lnTo>
                  <a:lnTo>
                    <a:pt x="1258" y="157"/>
                  </a:lnTo>
                  <a:lnTo>
                    <a:pt x="1196" y="114"/>
                  </a:lnTo>
                  <a:lnTo>
                    <a:pt x="1129" y="78"/>
                  </a:lnTo>
                  <a:lnTo>
                    <a:pt x="1059" y="48"/>
                  </a:lnTo>
                  <a:lnTo>
                    <a:pt x="984" y="25"/>
                  </a:lnTo>
                  <a:lnTo>
                    <a:pt x="907" y="9"/>
                  </a:lnTo>
                  <a:lnTo>
                    <a:pt x="828" y="1"/>
                  </a:lnTo>
                  <a:lnTo>
                    <a:pt x="788" y="0"/>
                  </a:lnTo>
                  <a:close/>
                </a:path>
              </a:pathLst>
            </a:custGeom>
            <a:solidFill>
              <a:schemeClr val="bg1"/>
            </a:solidFill>
            <a:ln w="127000">
              <a:solidFill>
                <a:srgbClr val="297FB8"/>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lvl="0" algn="ctr"/>
              <a:r>
                <a:rPr lang="en-US" sz="2400" b="1" dirty="0">
                  <a:solidFill>
                    <a:srgbClr val="297FB8"/>
                  </a:solidFill>
                </a:rPr>
                <a:t>2017</a:t>
              </a:r>
            </a:p>
          </p:txBody>
        </p:sp>
        <p:grpSp>
          <p:nvGrpSpPr>
            <p:cNvPr id="41" name="Group 152">
              <a:extLst>
                <a:ext uri="{FF2B5EF4-FFF2-40B4-BE49-F238E27FC236}">
                  <a16:creationId xmlns:a16="http://schemas.microsoft.com/office/drawing/2014/main" id="{809F2A9F-DBBE-4157-ACF3-5338C14E0A7D}"/>
                </a:ext>
              </a:extLst>
            </p:cNvPr>
            <p:cNvGrpSpPr/>
            <p:nvPr/>
          </p:nvGrpSpPr>
          <p:grpSpPr>
            <a:xfrm>
              <a:off x="4072704" y="3921537"/>
              <a:ext cx="2643007" cy="2194411"/>
              <a:chOff x="932573" y="5111713"/>
              <a:chExt cx="2012512" cy="1772298"/>
            </a:xfrm>
          </p:grpSpPr>
          <p:sp>
            <p:nvSpPr>
              <p:cNvPr id="42" name="TextBox 41">
                <a:extLst>
                  <a:ext uri="{FF2B5EF4-FFF2-40B4-BE49-F238E27FC236}">
                    <a16:creationId xmlns:a16="http://schemas.microsoft.com/office/drawing/2014/main" id="{A0E828F9-AF78-4E06-A6B8-B78DF01651F1}"/>
                  </a:ext>
                </a:extLst>
              </p:cNvPr>
              <p:cNvSpPr txBox="1"/>
              <p:nvPr/>
            </p:nvSpPr>
            <p:spPr>
              <a:xfrm>
                <a:off x="1507173" y="5111713"/>
                <a:ext cx="823193" cy="350573"/>
              </a:xfrm>
              <a:prstGeom prst="rect">
                <a:avLst/>
              </a:prstGeom>
              <a:noFill/>
            </p:spPr>
            <p:txBody>
              <a:bodyPr wrap="none" rtlCol="0">
                <a:spAutoFit/>
              </a:bodyPr>
              <a:lstStyle/>
              <a:p>
                <a:pPr algn="ctr"/>
                <a:r>
                  <a:rPr lang="en-US" sz="2400" b="1" dirty="0">
                    <a:solidFill>
                      <a:srgbClr val="297FB8"/>
                    </a:solidFill>
                    <a:ea typeface="Open Sans" panose="020B0606030504020204" pitchFamily="34" charset="0"/>
                    <a:cs typeface="Open Sans" panose="020B0606030504020204" pitchFamily="34" charset="0"/>
                  </a:rPr>
                  <a:t>3D DNN</a:t>
                </a:r>
              </a:p>
            </p:txBody>
          </p:sp>
          <p:sp>
            <p:nvSpPr>
              <p:cNvPr id="43" name="TextBox 42">
                <a:extLst>
                  <a:ext uri="{FF2B5EF4-FFF2-40B4-BE49-F238E27FC236}">
                    <a16:creationId xmlns:a16="http://schemas.microsoft.com/office/drawing/2014/main" id="{1D48DF12-8AFD-4B8E-B27E-14C33D1AF807}"/>
                  </a:ext>
                </a:extLst>
              </p:cNvPr>
              <p:cNvSpPr txBox="1"/>
              <p:nvPr/>
            </p:nvSpPr>
            <p:spPr>
              <a:xfrm>
                <a:off x="932573" y="5411603"/>
                <a:ext cx="2012512" cy="1472408"/>
              </a:xfrm>
              <a:prstGeom prst="rect">
                <a:avLst/>
              </a:prstGeom>
              <a:noFill/>
            </p:spPr>
            <p:txBody>
              <a:bodyPr wrap="square" rtlCol="0">
                <a:spAutoFit/>
              </a:bodyPr>
              <a:lstStyle/>
              <a:p>
                <a:pPr marL="342900" indent="-342900">
                  <a:buAutoNum type="arabicPeriod"/>
                </a:pPr>
                <a:r>
                  <a:rPr lang="en-US" sz="2400" b="1" dirty="0"/>
                  <a:t>Ensemble</a:t>
                </a:r>
                <a:r>
                  <a:rPr lang="en-US" sz="2400" dirty="0"/>
                  <a:t> of several models</a:t>
                </a:r>
              </a:p>
              <a:p>
                <a:pPr marL="342900" indent="-342900">
                  <a:buAutoNum type="arabicPeriod"/>
                </a:pPr>
                <a:r>
                  <a:rPr lang="en-US" sz="2400" b="1" dirty="0"/>
                  <a:t>Encoder Decoder </a:t>
                </a:r>
                <a:r>
                  <a:rPr lang="en-US" sz="2400" dirty="0"/>
                  <a:t>with </a:t>
                </a:r>
                <a:r>
                  <a:rPr lang="en-US" sz="2400" b="1" dirty="0"/>
                  <a:t>Cascaded </a:t>
                </a:r>
                <a:r>
                  <a:rPr lang="en-US" sz="2400" dirty="0"/>
                  <a:t>architectures</a:t>
                </a:r>
              </a:p>
            </p:txBody>
          </p:sp>
        </p:grpSp>
      </p:grpSp>
      <p:sp>
        <p:nvSpPr>
          <p:cNvPr id="60" name="Freeform 187"/>
          <p:cNvSpPr>
            <a:spLocks/>
          </p:cNvSpPr>
          <p:nvPr/>
        </p:nvSpPr>
        <p:spPr bwMode="auto">
          <a:xfrm>
            <a:off x="2461505" y="3871042"/>
            <a:ext cx="1097280" cy="1097280"/>
          </a:xfrm>
          <a:custGeom>
            <a:avLst/>
            <a:gdLst>
              <a:gd name="T0" fmla="*/ 828 w 1575"/>
              <a:gd name="T1" fmla="*/ 1 h 1575"/>
              <a:gd name="T2" fmla="*/ 985 w 1575"/>
              <a:gd name="T3" fmla="*/ 25 h 1575"/>
              <a:gd name="T4" fmla="*/ 1129 w 1575"/>
              <a:gd name="T5" fmla="*/ 78 h 1575"/>
              <a:gd name="T6" fmla="*/ 1258 w 1575"/>
              <a:gd name="T7" fmla="*/ 157 h 1575"/>
              <a:gd name="T8" fmla="*/ 1371 w 1575"/>
              <a:gd name="T9" fmla="*/ 258 h 1575"/>
              <a:gd name="T10" fmla="*/ 1461 w 1575"/>
              <a:gd name="T11" fmla="*/ 380 h 1575"/>
              <a:gd name="T12" fmla="*/ 1528 w 1575"/>
              <a:gd name="T13" fmla="*/ 517 h 1575"/>
              <a:gd name="T14" fmla="*/ 1566 w 1575"/>
              <a:gd name="T15" fmla="*/ 668 h 1575"/>
              <a:gd name="T16" fmla="*/ 1575 w 1575"/>
              <a:gd name="T17" fmla="*/ 788 h 1575"/>
              <a:gd name="T18" fmla="*/ 1566 w 1575"/>
              <a:gd name="T19" fmla="*/ 907 h 1575"/>
              <a:gd name="T20" fmla="*/ 1528 w 1575"/>
              <a:gd name="T21" fmla="*/ 1059 h 1575"/>
              <a:gd name="T22" fmla="*/ 1461 w 1575"/>
              <a:gd name="T23" fmla="*/ 1196 h 1575"/>
              <a:gd name="T24" fmla="*/ 1371 w 1575"/>
              <a:gd name="T25" fmla="*/ 1317 h 1575"/>
              <a:gd name="T26" fmla="*/ 1258 w 1575"/>
              <a:gd name="T27" fmla="*/ 1419 h 1575"/>
              <a:gd name="T28" fmla="*/ 1129 w 1575"/>
              <a:gd name="T29" fmla="*/ 1498 h 1575"/>
              <a:gd name="T30" fmla="*/ 985 w 1575"/>
              <a:gd name="T31" fmla="*/ 1550 h 1575"/>
              <a:gd name="T32" fmla="*/ 828 w 1575"/>
              <a:gd name="T33" fmla="*/ 1575 h 1575"/>
              <a:gd name="T34" fmla="*/ 747 w 1575"/>
              <a:gd name="T35" fmla="*/ 1575 h 1575"/>
              <a:gd name="T36" fmla="*/ 591 w 1575"/>
              <a:gd name="T37" fmla="*/ 1550 h 1575"/>
              <a:gd name="T38" fmla="*/ 446 w 1575"/>
              <a:gd name="T39" fmla="*/ 1498 h 1575"/>
              <a:gd name="T40" fmla="*/ 316 w 1575"/>
              <a:gd name="T41" fmla="*/ 1419 h 1575"/>
              <a:gd name="T42" fmla="*/ 205 w 1575"/>
              <a:gd name="T43" fmla="*/ 1317 h 1575"/>
              <a:gd name="T44" fmla="*/ 114 w 1575"/>
              <a:gd name="T45" fmla="*/ 1196 h 1575"/>
              <a:gd name="T46" fmla="*/ 48 w 1575"/>
              <a:gd name="T47" fmla="*/ 1059 h 1575"/>
              <a:gd name="T48" fmla="*/ 9 w 1575"/>
              <a:gd name="T49" fmla="*/ 907 h 1575"/>
              <a:gd name="T50" fmla="*/ 0 w 1575"/>
              <a:gd name="T51" fmla="*/ 788 h 1575"/>
              <a:gd name="T52" fmla="*/ 9 w 1575"/>
              <a:gd name="T53" fmla="*/ 668 h 1575"/>
              <a:gd name="T54" fmla="*/ 48 w 1575"/>
              <a:gd name="T55" fmla="*/ 517 h 1575"/>
              <a:gd name="T56" fmla="*/ 114 w 1575"/>
              <a:gd name="T57" fmla="*/ 380 h 1575"/>
              <a:gd name="T58" fmla="*/ 205 w 1575"/>
              <a:gd name="T59" fmla="*/ 258 h 1575"/>
              <a:gd name="T60" fmla="*/ 316 w 1575"/>
              <a:gd name="T61" fmla="*/ 157 h 1575"/>
              <a:gd name="T62" fmla="*/ 446 w 1575"/>
              <a:gd name="T63" fmla="*/ 78 h 1575"/>
              <a:gd name="T64" fmla="*/ 591 w 1575"/>
              <a:gd name="T65" fmla="*/ 25 h 1575"/>
              <a:gd name="T66" fmla="*/ 747 w 1575"/>
              <a:gd name="T67" fmla="*/ 1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5" h="1575">
                <a:moveTo>
                  <a:pt x="788" y="0"/>
                </a:moveTo>
                <a:lnTo>
                  <a:pt x="828" y="1"/>
                </a:lnTo>
                <a:lnTo>
                  <a:pt x="907" y="9"/>
                </a:lnTo>
                <a:lnTo>
                  <a:pt x="985" y="25"/>
                </a:lnTo>
                <a:lnTo>
                  <a:pt x="1059" y="48"/>
                </a:lnTo>
                <a:lnTo>
                  <a:pt x="1129" y="78"/>
                </a:lnTo>
                <a:lnTo>
                  <a:pt x="1196" y="114"/>
                </a:lnTo>
                <a:lnTo>
                  <a:pt x="1258" y="157"/>
                </a:lnTo>
                <a:lnTo>
                  <a:pt x="1317" y="205"/>
                </a:lnTo>
                <a:lnTo>
                  <a:pt x="1371" y="258"/>
                </a:lnTo>
                <a:lnTo>
                  <a:pt x="1419" y="316"/>
                </a:lnTo>
                <a:lnTo>
                  <a:pt x="1461" y="380"/>
                </a:lnTo>
                <a:lnTo>
                  <a:pt x="1497" y="446"/>
                </a:lnTo>
                <a:lnTo>
                  <a:pt x="1528" y="517"/>
                </a:lnTo>
                <a:lnTo>
                  <a:pt x="1550" y="591"/>
                </a:lnTo>
                <a:lnTo>
                  <a:pt x="1566" y="668"/>
                </a:lnTo>
                <a:lnTo>
                  <a:pt x="1575" y="748"/>
                </a:lnTo>
                <a:lnTo>
                  <a:pt x="1575" y="788"/>
                </a:lnTo>
                <a:lnTo>
                  <a:pt x="1575" y="828"/>
                </a:lnTo>
                <a:lnTo>
                  <a:pt x="1566" y="907"/>
                </a:lnTo>
                <a:lnTo>
                  <a:pt x="1550" y="985"/>
                </a:lnTo>
                <a:lnTo>
                  <a:pt x="1528" y="1059"/>
                </a:lnTo>
                <a:lnTo>
                  <a:pt x="1497" y="1129"/>
                </a:lnTo>
                <a:lnTo>
                  <a:pt x="1461" y="1196"/>
                </a:lnTo>
                <a:lnTo>
                  <a:pt x="1419" y="1259"/>
                </a:lnTo>
                <a:lnTo>
                  <a:pt x="1371" y="1317"/>
                </a:lnTo>
                <a:lnTo>
                  <a:pt x="1317" y="1371"/>
                </a:lnTo>
                <a:lnTo>
                  <a:pt x="1258" y="1419"/>
                </a:lnTo>
                <a:lnTo>
                  <a:pt x="1196" y="1462"/>
                </a:lnTo>
                <a:lnTo>
                  <a:pt x="1129" y="1498"/>
                </a:lnTo>
                <a:lnTo>
                  <a:pt x="1059" y="1528"/>
                </a:lnTo>
                <a:lnTo>
                  <a:pt x="985" y="1550"/>
                </a:lnTo>
                <a:lnTo>
                  <a:pt x="907" y="1567"/>
                </a:lnTo>
                <a:lnTo>
                  <a:pt x="828" y="1575"/>
                </a:lnTo>
                <a:lnTo>
                  <a:pt x="788" y="1575"/>
                </a:lnTo>
                <a:lnTo>
                  <a:pt x="747" y="1575"/>
                </a:lnTo>
                <a:lnTo>
                  <a:pt x="667" y="1567"/>
                </a:lnTo>
                <a:lnTo>
                  <a:pt x="591" y="1550"/>
                </a:lnTo>
                <a:lnTo>
                  <a:pt x="517" y="1528"/>
                </a:lnTo>
                <a:lnTo>
                  <a:pt x="446" y="1498"/>
                </a:lnTo>
                <a:lnTo>
                  <a:pt x="380" y="1462"/>
                </a:lnTo>
                <a:lnTo>
                  <a:pt x="316" y="1419"/>
                </a:lnTo>
                <a:lnTo>
                  <a:pt x="258" y="1371"/>
                </a:lnTo>
                <a:lnTo>
                  <a:pt x="205" y="1317"/>
                </a:lnTo>
                <a:lnTo>
                  <a:pt x="157" y="1259"/>
                </a:lnTo>
                <a:lnTo>
                  <a:pt x="114" y="1196"/>
                </a:lnTo>
                <a:lnTo>
                  <a:pt x="78" y="1129"/>
                </a:lnTo>
                <a:lnTo>
                  <a:pt x="48" y="1059"/>
                </a:lnTo>
                <a:lnTo>
                  <a:pt x="25" y="985"/>
                </a:lnTo>
                <a:lnTo>
                  <a:pt x="9" y="907"/>
                </a:lnTo>
                <a:lnTo>
                  <a:pt x="1" y="828"/>
                </a:lnTo>
                <a:lnTo>
                  <a:pt x="0" y="788"/>
                </a:lnTo>
                <a:lnTo>
                  <a:pt x="1" y="748"/>
                </a:lnTo>
                <a:lnTo>
                  <a:pt x="9" y="668"/>
                </a:lnTo>
                <a:lnTo>
                  <a:pt x="25" y="591"/>
                </a:lnTo>
                <a:lnTo>
                  <a:pt x="48" y="517"/>
                </a:lnTo>
                <a:lnTo>
                  <a:pt x="78" y="446"/>
                </a:lnTo>
                <a:lnTo>
                  <a:pt x="114" y="380"/>
                </a:lnTo>
                <a:lnTo>
                  <a:pt x="157" y="316"/>
                </a:lnTo>
                <a:lnTo>
                  <a:pt x="205" y="258"/>
                </a:lnTo>
                <a:lnTo>
                  <a:pt x="258" y="205"/>
                </a:lnTo>
                <a:lnTo>
                  <a:pt x="316" y="157"/>
                </a:lnTo>
                <a:lnTo>
                  <a:pt x="380" y="114"/>
                </a:lnTo>
                <a:lnTo>
                  <a:pt x="446" y="78"/>
                </a:lnTo>
                <a:lnTo>
                  <a:pt x="517" y="48"/>
                </a:lnTo>
                <a:lnTo>
                  <a:pt x="591" y="25"/>
                </a:lnTo>
                <a:lnTo>
                  <a:pt x="667" y="9"/>
                </a:lnTo>
                <a:lnTo>
                  <a:pt x="747" y="1"/>
                </a:lnTo>
                <a:lnTo>
                  <a:pt x="788" y="0"/>
                </a:lnTo>
                <a:close/>
              </a:path>
            </a:pathLst>
          </a:custGeom>
          <a:solidFill>
            <a:srgbClr val="FFFFFF"/>
          </a:solidFill>
          <a:ln w="127000">
            <a:solidFill>
              <a:schemeClr val="accent5">
                <a:lumMod val="75000"/>
              </a:schemeClr>
            </a:solidFill>
            <a:round/>
            <a:headEnd/>
            <a:tailEnd/>
          </a:ln>
          <a:effectLst>
            <a:outerShdw blurRad="76200" dir="13500000" sy="23000" kx="1200000" algn="br" rotWithShape="0">
              <a:prstClr val="black">
                <a:alpha val="20000"/>
              </a:prstClr>
            </a:outerShdw>
          </a:effectLst>
        </p:spPr>
        <p:txBody>
          <a:bodyPr vert="horz" wrap="square" lIns="0" tIns="0" rIns="0" bIns="0" numCol="1" anchor="ctr" anchorCtr="0" compatLnSpc="1">
            <a:prstTxWarp prst="textNoShape">
              <a:avLst/>
            </a:prstTxWarp>
          </a:bodyPr>
          <a:lstStyle/>
          <a:p>
            <a:pPr algn="ctr"/>
            <a:r>
              <a:rPr lang="en-US" sz="2400" b="1" dirty="0">
                <a:solidFill>
                  <a:srgbClr val="932313"/>
                </a:solidFill>
              </a:rPr>
              <a:t>past</a:t>
            </a:r>
          </a:p>
        </p:txBody>
      </p:sp>
      <p:sp>
        <p:nvSpPr>
          <p:cNvPr id="61" name="TextBox 153">
            <a:extLst>
              <a:ext uri="{FF2B5EF4-FFF2-40B4-BE49-F238E27FC236}">
                <a16:creationId xmlns:a16="http://schemas.microsoft.com/office/drawing/2014/main" id="{9632BB2A-BAC5-42A8-AC30-092BFBE3CE60}"/>
              </a:ext>
            </a:extLst>
          </p:cNvPr>
          <p:cNvSpPr txBox="1"/>
          <p:nvPr/>
        </p:nvSpPr>
        <p:spPr>
          <a:xfrm>
            <a:off x="1239047" y="1091645"/>
            <a:ext cx="3542195" cy="830997"/>
          </a:xfrm>
          <a:prstGeom prst="rect">
            <a:avLst/>
          </a:prstGeom>
          <a:noFill/>
        </p:spPr>
        <p:txBody>
          <a:bodyPr wrap="square" rtlCol="0">
            <a:spAutoFit/>
          </a:bodyPr>
          <a:lstStyle/>
          <a:p>
            <a:pPr algn="ctr"/>
            <a:r>
              <a:rPr lang="en-US" sz="2400" b="1" dirty="0">
                <a:solidFill>
                  <a:srgbClr val="932313"/>
                </a:solidFill>
                <a:ea typeface="Open Sans" panose="020B0606030504020204" pitchFamily="34" charset="0"/>
                <a:cs typeface="Open Sans" panose="020B0606030504020204" pitchFamily="34" charset="0"/>
              </a:rPr>
              <a:t>Classic vision and</a:t>
            </a:r>
          </a:p>
          <a:p>
            <a:pPr algn="ctr"/>
            <a:r>
              <a:rPr lang="en-US" sz="2400" b="1" dirty="0">
                <a:solidFill>
                  <a:srgbClr val="932313"/>
                </a:solidFill>
                <a:ea typeface="Open Sans" panose="020B0606030504020204" pitchFamily="34" charset="0"/>
                <a:cs typeface="Open Sans" panose="020B0606030504020204" pitchFamily="34" charset="0"/>
              </a:rPr>
              <a:t>Beginning of CNN</a:t>
            </a:r>
          </a:p>
        </p:txBody>
      </p:sp>
      <p:sp>
        <p:nvSpPr>
          <p:cNvPr id="62" name="TextBox 154">
            <a:extLst>
              <a:ext uri="{FF2B5EF4-FFF2-40B4-BE49-F238E27FC236}">
                <a16:creationId xmlns:a16="http://schemas.microsoft.com/office/drawing/2014/main" id="{33922F18-F7EF-49E1-B66F-D1B2DA848E7C}"/>
              </a:ext>
            </a:extLst>
          </p:cNvPr>
          <p:cNvSpPr txBox="1"/>
          <p:nvPr/>
        </p:nvSpPr>
        <p:spPr>
          <a:xfrm>
            <a:off x="1860049" y="1819050"/>
            <a:ext cx="2646928" cy="1938992"/>
          </a:xfrm>
          <a:prstGeom prst="rect">
            <a:avLst/>
          </a:prstGeom>
          <a:noFill/>
        </p:spPr>
        <p:txBody>
          <a:bodyPr wrap="square" rtlCol="0">
            <a:spAutoFit/>
          </a:bodyPr>
          <a:lstStyle/>
          <a:p>
            <a:pPr marL="342900" indent="-342900">
              <a:buFont typeface="+mj-lt"/>
              <a:buAutoNum type="arabicPeriod"/>
            </a:pPr>
            <a:r>
              <a:rPr lang="en-US" sz="2400" dirty="0"/>
              <a:t>2D/3D patch CNN</a:t>
            </a:r>
          </a:p>
          <a:p>
            <a:pPr marL="342900" indent="-342900">
              <a:buFont typeface="+mj-lt"/>
              <a:buAutoNum type="arabicPeriod"/>
            </a:pPr>
            <a:r>
              <a:rPr lang="en-US" sz="2400" dirty="0"/>
              <a:t>ICBM brain atlas</a:t>
            </a:r>
          </a:p>
          <a:p>
            <a:pPr marL="342900" indent="-342900">
              <a:buFont typeface="+mj-lt"/>
              <a:buAutoNum type="arabicPeriod"/>
            </a:pPr>
            <a:r>
              <a:rPr lang="en-US" sz="2400" dirty="0">
                <a:solidFill>
                  <a:schemeClr val="tx2">
                    <a:lumMod val="50000"/>
                  </a:schemeClr>
                </a:solidFill>
                <a:ea typeface="Open Sans" panose="020B0606030504020204" pitchFamily="34" charset="0"/>
                <a:cs typeface="Gisha" panose="020B0502040204020203" pitchFamily="34" charset="-79"/>
              </a:rPr>
              <a:t>Hand crafted features</a:t>
            </a:r>
          </a:p>
        </p:txBody>
      </p:sp>
    </p:spTree>
    <p:extLst>
      <p:ext uri="{BB962C8B-B14F-4D97-AF65-F5344CB8AC3E}">
        <p14:creationId xmlns:p14="http://schemas.microsoft.com/office/powerpoint/2010/main" val="15144921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78A563-59F7-4C03-947F-E626E986386E}"/>
              </a:ext>
            </a:extLst>
          </p:cNvPr>
          <p:cNvSpPr>
            <a:spLocks noGrp="1"/>
          </p:cNvSpPr>
          <p:nvPr>
            <p:ph type="title"/>
          </p:nvPr>
        </p:nvSpPr>
        <p:spPr>
          <a:xfrm>
            <a:off x="3196167" y="854528"/>
            <a:ext cx="5799665" cy="5148943"/>
          </a:xfrm>
        </p:spPr>
        <p:txBody>
          <a:bodyPr vert="horz" lIns="91440" tIns="45720" rIns="91440" bIns="45720" rtlCol="0" anchor="ctr">
            <a:normAutofit/>
          </a:bodyPr>
          <a:lstStyle/>
          <a:p>
            <a:pPr algn="ctr" rtl="0"/>
            <a:r>
              <a:rPr lang="en-US" sz="9600" b="1" dirty="0">
                <a:effectLst>
                  <a:outerShdw blurRad="38100" dist="38100" dir="2700000" algn="tl">
                    <a:srgbClr val="000000">
                      <a:alpha val="43137"/>
                    </a:srgbClr>
                  </a:outerShdw>
                </a:effectLst>
              </a:rPr>
              <a:t>The Data</a:t>
            </a:r>
            <a:endParaRPr lang="en-US" sz="9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02974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דיאגרמה 2">
            <a:extLst>
              <a:ext uri="{FF2B5EF4-FFF2-40B4-BE49-F238E27FC236}">
                <a16:creationId xmlns:a16="http://schemas.microsoft.com/office/drawing/2014/main" id="{B5AC3299-893F-4716-9FC5-CFE2B54BB004}"/>
              </a:ext>
            </a:extLst>
          </p:cNvPr>
          <p:cNvGraphicFramePr/>
          <p:nvPr>
            <p:extLst>
              <p:ext uri="{D42A27DB-BD31-4B8C-83A1-F6EECF244321}">
                <p14:modId xmlns:p14="http://schemas.microsoft.com/office/powerpoint/2010/main" val="928917107"/>
              </p:ext>
            </p:extLst>
          </p:nvPr>
        </p:nvGraphicFramePr>
        <p:xfrm>
          <a:off x="621614" y="191763"/>
          <a:ext cx="10998200" cy="6425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211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0DFD21F0-2173-461D-AB03-0B08D906E33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E163D34E-2ACC-4833-92CF-7C4A68A5514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graphicEl>
                                              <a:dgm id="{260C3F34-6DB5-4DD4-8321-66882EB607B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graphicEl>
                                              <a:dgm id="{3A4972F3-AEA9-47DE-8114-20C8C3E9FA2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22C4F8A0-04CE-43F9-BC3D-930CEB45883B}"/>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graphicEl>
                                              <a:dgm id="{B3332AD5-E351-46B1-B211-3980C05034C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graphicEl>
                                              <a:dgm id="{4944555D-7AAA-4420-A731-B1EC78368F2C}"/>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460E109F-FF6E-4921-9579-4C89404681D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מעגל">
  <a:themeElements>
    <a:clrScheme name="מעגל">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מעגל">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עגל">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709CFCD86F8C49AE56B496DB5805B5" ma:contentTypeVersion="8" ma:contentTypeDescription="Create a new document." ma:contentTypeScope="" ma:versionID="9c8176a082c959c0dfe452fdc3a76707">
  <xsd:schema xmlns:xsd="http://www.w3.org/2001/XMLSchema" xmlns:xs="http://www.w3.org/2001/XMLSchema" xmlns:p="http://schemas.microsoft.com/office/2006/metadata/properties" xmlns:ns3="6a095c43-e3f0-462b-b772-5e180cc79c28" targetNamespace="http://schemas.microsoft.com/office/2006/metadata/properties" ma:root="true" ma:fieldsID="870fb0d0ff2cf32a88657b8eb8a4299e" ns3:_="">
    <xsd:import namespace="6a095c43-e3f0-462b-b772-5e180cc79c28"/>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095c43-e3f0-462b-b772-5e180cc79c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1DD27CE-DCCC-4688-B023-55532BAD1D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095c43-e3f0-462b-b772-5e180cc79c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D6B9DC-8413-4F41-B341-0D126D11B0E4}">
  <ds:schemaRefs>
    <ds:schemaRef ds:uri="http://schemas.microsoft.com/sharepoint/v3/contenttype/forms"/>
  </ds:schemaRefs>
</ds:datastoreItem>
</file>

<file path=customXml/itemProps3.xml><?xml version="1.0" encoding="utf-8"?>
<ds:datastoreItem xmlns:ds="http://schemas.openxmlformats.org/officeDocument/2006/customXml" ds:itemID="{4319A38E-6408-4C61-81DC-52F81DB75B96}">
  <ds:schemaRefs>
    <ds:schemaRef ds:uri="http://purl.org/dc/terms/"/>
    <ds:schemaRef ds:uri="http://www.w3.org/XML/1998/namespace"/>
    <ds:schemaRef ds:uri="http://purl.org/dc/elements/1.1/"/>
    <ds:schemaRef ds:uri="6a095c43-e3f0-462b-b772-5e180cc79c28"/>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249</TotalTime>
  <Words>977</Words>
  <Application>Microsoft Office PowerPoint</Application>
  <PresentationFormat>מסך רחב</PresentationFormat>
  <Paragraphs>219</Paragraphs>
  <Slides>22</Slides>
  <Notes>15</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22</vt:i4>
      </vt:variant>
    </vt:vector>
  </HeadingPairs>
  <TitlesOfParts>
    <vt:vector size="28" baseType="lpstr">
      <vt:lpstr>Arial</vt:lpstr>
      <vt:lpstr>Calibri</vt:lpstr>
      <vt:lpstr>Cambria Math</vt:lpstr>
      <vt:lpstr>Tw Cen MT</vt:lpstr>
      <vt:lpstr>Wingdings 3</vt:lpstr>
      <vt:lpstr>מעגל</vt:lpstr>
      <vt:lpstr>Brain tumor segmentation with Deep Neural Networks</vt:lpstr>
      <vt:lpstr>Motivation &amp; Problem Statement</vt:lpstr>
      <vt:lpstr>מצגת של PowerPoint‏</vt:lpstr>
      <vt:lpstr>מצגת של PowerPoint‏</vt:lpstr>
      <vt:lpstr>מצגת של PowerPoint‏</vt:lpstr>
      <vt:lpstr>Previous work</vt:lpstr>
      <vt:lpstr>מצגת של PowerPoint‏</vt:lpstr>
      <vt:lpstr>The Data</vt:lpstr>
      <vt:lpstr>מצגת של PowerPoint‏</vt:lpstr>
      <vt:lpstr>מצגת של PowerPoint‏</vt:lpstr>
      <vt:lpstr>The Method</vt:lpstr>
      <vt:lpstr>מצגת של PowerPoint‏</vt:lpstr>
      <vt:lpstr>Pre-processing</vt:lpstr>
      <vt:lpstr>מצגת של PowerPoint‏</vt:lpstr>
      <vt:lpstr>מצגת של PowerPoint‏</vt:lpstr>
      <vt:lpstr>מצגת של PowerPoint‏</vt:lpstr>
      <vt:lpstr>מצגת של PowerPoint‏</vt:lpstr>
      <vt:lpstr>מצגת של PowerPoint‏</vt:lpstr>
      <vt:lpstr>Results and Discussion</vt:lpstr>
      <vt:lpstr>מצגת של PowerPoint‏</vt:lpstr>
      <vt:lpstr>מצגת של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segmentation with Deep Neural Networks</dc:title>
  <dc:creator>Bar Ettdgui</dc:creator>
  <cp:lastModifiedBy>Bar Ettdgui</cp:lastModifiedBy>
  <cp:revision>16</cp:revision>
  <dcterms:created xsi:type="dcterms:W3CDTF">2020-02-25T22:15:33Z</dcterms:created>
  <dcterms:modified xsi:type="dcterms:W3CDTF">2020-02-26T02:35:49Z</dcterms:modified>
</cp:coreProperties>
</file>